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3" r:id="rId5"/>
    <p:sldId id="261" r:id="rId6"/>
    <p:sldId id="262" r:id="rId7"/>
    <p:sldId id="265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56" y="-4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75399-1687-4913-9E9A-73EDD17BDB7F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8D2-2DEE-496A-A0A5-2D801D8BBB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1688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75399-1687-4913-9E9A-73EDD17BDB7F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8D2-2DEE-496A-A0A5-2D801D8BBB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5543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75399-1687-4913-9E9A-73EDD17BDB7F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8D2-2DEE-496A-A0A5-2D801D8BBB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145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75399-1687-4913-9E9A-73EDD17BDB7F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8D2-2DEE-496A-A0A5-2D801D8BBB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5491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75399-1687-4913-9E9A-73EDD17BDB7F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8D2-2DEE-496A-A0A5-2D801D8BBB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165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75399-1687-4913-9E9A-73EDD17BDB7F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8D2-2DEE-496A-A0A5-2D801D8BBB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0409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75399-1687-4913-9E9A-73EDD17BDB7F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8D2-2DEE-496A-A0A5-2D801D8BBB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399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75399-1687-4913-9E9A-73EDD17BDB7F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8D2-2DEE-496A-A0A5-2D801D8BBB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471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75399-1687-4913-9E9A-73EDD17BDB7F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8D2-2DEE-496A-A0A5-2D801D8BBB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4550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75399-1687-4913-9E9A-73EDD17BDB7F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8D2-2DEE-496A-A0A5-2D801D8BBB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1261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75399-1687-4913-9E9A-73EDD17BDB7F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8D2-2DEE-496A-A0A5-2D801D8BBB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5135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75399-1687-4913-9E9A-73EDD17BDB7F}" type="datetimeFigureOut">
              <a:rPr lang="en-GB" smtClean="0"/>
              <a:t>19/05/2016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24A8D2-2DEE-496A-A0A5-2D801D8BBB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10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textures\HighresScreenshot0000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84784" y="-27384"/>
            <a:ext cx="13716000" cy="771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179512" y="476672"/>
            <a:ext cx="8784976" cy="6165736"/>
          </a:xfrm>
          <a:prstGeom prst="round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/>
          </a:p>
        </p:txBody>
      </p:sp>
      <p:pic>
        <p:nvPicPr>
          <p:cNvPr id="1027" name="Picture 3" descr="C:\Users\User\Desktop\gameposte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204864"/>
            <a:ext cx="5973763" cy="145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9" name="Picture 5" descr="C:\Users\User\Desktop\TwoManyCook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769714"/>
            <a:ext cx="2656755" cy="2649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504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textures\HighresScreenshot00004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6912" y="-27384"/>
            <a:ext cx="13680504" cy="7695284"/>
          </a:xfrm>
          <a:prstGeom prst="rect">
            <a:avLst/>
          </a:prstGeom>
          <a:noFill/>
        </p:spPr>
      </p:pic>
      <p:sp>
        <p:nvSpPr>
          <p:cNvPr id="6" name="Rounded Rectangle 5"/>
          <p:cNvSpPr/>
          <p:nvPr/>
        </p:nvSpPr>
        <p:spPr>
          <a:xfrm>
            <a:off x="179512" y="1772816"/>
            <a:ext cx="8784976" cy="4869592"/>
          </a:xfrm>
          <a:prstGeom prst="round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Paddy Carroll </a:t>
            </a:r>
            <a:endParaRPr lang="en-GB" dirty="0" smtClean="0">
              <a:solidFill>
                <a:schemeClr val="bg1"/>
              </a:solidFill>
            </a:endParaRP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Team </a:t>
            </a:r>
            <a:r>
              <a:rPr lang="en-GB" dirty="0">
                <a:solidFill>
                  <a:schemeClr val="bg1"/>
                </a:solidFill>
              </a:rPr>
              <a:t>Leader, Scrum Master and Sounder Designer</a:t>
            </a:r>
          </a:p>
          <a:p>
            <a:pPr algn="ctr"/>
            <a:endParaRPr lang="en-GB" dirty="0">
              <a:solidFill>
                <a:schemeClr val="bg1"/>
              </a:solidFill>
            </a:endParaRPr>
          </a:p>
          <a:p>
            <a:pPr algn="ctr"/>
            <a:r>
              <a:rPr lang="en-GB" b="1" dirty="0">
                <a:solidFill>
                  <a:schemeClr val="bg1"/>
                </a:solidFill>
              </a:rPr>
              <a:t>Andrew </a:t>
            </a:r>
            <a:r>
              <a:rPr lang="en-GB" b="1" dirty="0" smtClean="0">
                <a:solidFill>
                  <a:schemeClr val="bg1"/>
                </a:solidFill>
              </a:rPr>
              <a:t>McMahon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AI </a:t>
            </a:r>
            <a:r>
              <a:rPr lang="en-GB" dirty="0">
                <a:solidFill>
                  <a:schemeClr val="bg1"/>
                </a:solidFill>
              </a:rPr>
              <a:t>Programmer and Programmer</a:t>
            </a:r>
          </a:p>
          <a:p>
            <a:pPr algn="ctr"/>
            <a:endParaRPr lang="en-GB" dirty="0">
              <a:solidFill>
                <a:schemeClr val="bg1"/>
              </a:solidFill>
            </a:endParaRPr>
          </a:p>
          <a:p>
            <a:pPr algn="ctr"/>
            <a:r>
              <a:rPr lang="en-GB" b="1" dirty="0">
                <a:solidFill>
                  <a:schemeClr val="bg1"/>
                </a:solidFill>
              </a:rPr>
              <a:t>Sean </a:t>
            </a:r>
            <a:r>
              <a:rPr lang="en-GB" b="1" dirty="0" smtClean="0">
                <a:solidFill>
                  <a:schemeClr val="bg1"/>
                </a:solidFill>
              </a:rPr>
              <a:t>Clarke</a:t>
            </a:r>
            <a:endParaRPr lang="en-GB" dirty="0" smtClean="0">
              <a:solidFill>
                <a:schemeClr val="bg1"/>
              </a:solidFill>
            </a:endParaRP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3D </a:t>
            </a:r>
            <a:r>
              <a:rPr lang="en-GB" dirty="0">
                <a:solidFill>
                  <a:schemeClr val="bg1"/>
                </a:solidFill>
              </a:rPr>
              <a:t>Animator and Character Modeller</a:t>
            </a:r>
          </a:p>
          <a:p>
            <a:pPr algn="ctr"/>
            <a:endParaRPr lang="en-GB" dirty="0">
              <a:solidFill>
                <a:schemeClr val="bg1"/>
              </a:solidFill>
            </a:endParaRPr>
          </a:p>
          <a:p>
            <a:pPr algn="ctr"/>
            <a:r>
              <a:rPr lang="en-GB" b="1" dirty="0">
                <a:solidFill>
                  <a:schemeClr val="bg1"/>
                </a:solidFill>
              </a:rPr>
              <a:t>Lukas </a:t>
            </a:r>
            <a:r>
              <a:rPr lang="en-GB" b="1" dirty="0" err="1" smtClean="0">
                <a:solidFill>
                  <a:schemeClr val="bg1"/>
                </a:solidFill>
              </a:rPr>
              <a:t>Ponik</a:t>
            </a:r>
            <a:endParaRPr lang="en-GB" dirty="0" smtClean="0">
              <a:solidFill>
                <a:schemeClr val="bg1"/>
              </a:solidFill>
            </a:endParaRP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Lead </a:t>
            </a:r>
            <a:r>
              <a:rPr lang="en-GB" dirty="0">
                <a:solidFill>
                  <a:schemeClr val="bg1"/>
                </a:solidFill>
              </a:rPr>
              <a:t>Programmer and </a:t>
            </a:r>
            <a:r>
              <a:rPr lang="en-GB" dirty="0" err="1">
                <a:solidFill>
                  <a:schemeClr val="bg1"/>
                </a:solidFill>
              </a:rPr>
              <a:t>Texturer</a:t>
            </a:r>
            <a:endParaRPr lang="en-GB" dirty="0">
              <a:solidFill>
                <a:schemeClr val="bg1"/>
              </a:solidFill>
            </a:endParaRPr>
          </a:p>
          <a:p>
            <a:pPr algn="ctr"/>
            <a:endParaRPr lang="en-GB" b="1" dirty="0">
              <a:solidFill>
                <a:schemeClr val="bg1"/>
              </a:solidFill>
            </a:endParaRPr>
          </a:p>
          <a:p>
            <a:pPr algn="ctr"/>
            <a:r>
              <a:rPr lang="en-GB" b="1" dirty="0">
                <a:solidFill>
                  <a:schemeClr val="bg1"/>
                </a:solidFill>
              </a:rPr>
              <a:t>Cormac Matthews </a:t>
            </a:r>
            <a:endParaRPr lang="en-GB" dirty="0" smtClean="0">
              <a:solidFill>
                <a:schemeClr val="bg1"/>
              </a:solidFill>
            </a:endParaRP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Level </a:t>
            </a:r>
            <a:r>
              <a:rPr lang="en-GB" dirty="0">
                <a:solidFill>
                  <a:schemeClr val="bg1"/>
                </a:solidFill>
              </a:rPr>
              <a:t>Designer and 3D Environmental Model</a:t>
            </a:r>
          </a:p>
          <a:p>
            <a:pPr algn="ctr"/>
            <a:endParaRPr lang="en-GB" sz="2800" dirty="0"/>
          </a:p>
        </p:txBody>
      </p:sp>
      <p:sp>
        <p:nvSpPr>
          <p:cNvPr id="8" name="Rectangle 7"/>
          <p:cNvSpPr/>
          <p:nvPr/>
        </p:nvSpPr>
        <p:spPr>
          <a:xfrm>
            <a:off x="1055066" y="44624"/>
            <a:ext cx="7117334" cy="1200329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7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Overview of Roles</a:t>
            </a:r>
            <a:endParaRPr lang="en-GB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16720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textures\HighresScreenshot0000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22912" y="-1097360"/>
            <a:ext cx="18288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970496" y="140439"/>
            <a:ext cx="7417928" cy="1200329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7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What is </a:t>
            </a:r>
            <a:r>
              <a:rPr lang="en-GB" sz="72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WaveLink</a:t>
            </a:r>
            <a:r>
              <a:rPr lang="en-GB" sz="7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?</a:t>
            </a:r>
            <a:endParaRPr lang="en-GB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79512" y="1340768"/>
            <a:ext cx="8784976" cy="4869592"/>
          </a:xfrm>
          <a:prstGeom prst="round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smtClean="0">
                <a:solidFill>
                  <a:schemeClr val="bg1"/>
                </a:solidFill>
              </a:rPr>
              <a:t>Unique diving simulation game</a:t>
            </a:r>
            <a:endParaRPr lang="en-GB" sz="2800" dirty="0">
              <a:solidFill>
                <a:schemeClr val="bg1"/>
              </a:solidFill>
            </a:endParaRPr>
          </a:p>
          <a:p>
            <a:pPr algn="ctr"/>
            <a:endParaRPr lang="en-GB" sz="2800" dirty="0">
              <a:solidFill>
                <a:schemeClr val="bg1"/>
              </a:solidFill>
            </a:endParaRPr>
          </a:p>
          <a:p>
            <a:pPr algn="ctr"/>
            <a:r>
              <a:rPr lang="en-GB" sz="2800" b="1" dirty="0" smtClean="0">
                <a:solidFill>
                  <a:schemeClr val="bg1"/>
                </a:solidFill>
              </a:rPr>
              <a:t>Uses real world diving techniques and practices</a:t>
            </a:r>
            <a:endParaRPr lang="en-GB" sz="2800" dirty="0">
              <a:solidFill>
                <a:schemeClr val="bg1"/>
              </a:solidFill>
            </a:endParaRPr>
          </a:p>
          <a:p>
            <a:pPr algn="ctr"/>
            <a:endParaRPr lang="en-GB" sz="2800" dirty="0">
              <a:solidFill>
                <a:schemeClr val="bg1"/>
              </a:solidFill>
            </a:endParaRPr>
          </a:p>
          <a:p>
            <a:pPr algn="ctr"/>
            <a:r>
              <a:rPr lang="en-GB" sz="2800" b="1" dirty="0" smtClean="0">
                <a:solidFill>
                  <a:schemeClr val="bg1"/>
                </a:solidFill>
              </a:rPr>
              <a:t>Uses real world locations such as the Maldives</a:t>
            </a:r>
            <a:endParaRPr lang="en-GB" sz="2800" dirty="0">
              <a:solidFill>
                <a:schemeClr val="bg1"/>
              </a:solidFill>
            </a:endParaRPr>
          </a:p>
          <a:p>
            <a:pPr algn="ctr"/>
            <a:endParaRPr lang="en-GB" sz="2800" dirty="0">
              <a:solidFill>
                <a:schemeClr val="bg1"/>
              </a:solidFill>
            </a:endParaRPr>
          </a:p>
          <a:p>
            <a:pPr algn="ctr"/>
            <a:r>
              <a:rPr lang="en-GB" sz="2800" b="1" dirty="0" smtClean="0">
                <a:solidFill>
                  <a:schemeClr val="bg1"/>
                </a:solidFill>
              </a:rPr>
              <a:t>Highly immersive thanks to detailed visuals and believable sounds</a:t>
            </a:r>
            <a:endParaRPr lang="en-GB" sz="2800" dirty="0">
              <a:solidFill>
                <a:schemeClr val="bg1"/>
              </a:solidFill>
            </a:endParaRPr>
          </a:p>
          <a:p>
            <a:pPr algn="ctr"/>
            <a:endParaRPr lang="en-GB" b="1" dirty="0">
              <a:solidFill>
                <a:schemeClr val="bg1"/>
              </a:solidFill>
            </a:endParaRPr>
          </a:p>
          <a:p>
            <a:pPr algn="ctr"/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192266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textures\HighresScreenshot0000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20888" y="-27384"/>
            <a:ext cx="14113568" cy="7938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76727" y="260648"/>
            <a:ext cx="9074023" cy="110799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6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Changes due to Feedback</a:t>
            </a:r>
            <a:endParaRPr lang="en-GB" sz="6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79512" y="1628800"/>
            <a:ext cx="8784976" cy="4869592"/>
          </a:xfrm>
          <a:prstGeom prst="round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Added camera feedback</a:t>
            </a:r>
          </a:p>
          <a:p>
            <a:pPr algn="ctr"/>
            <a:endParaRPr lang="en-GB" sz="2800" b="1" dirty="0"/>
          </a:p>
          <a:p>
            <a:pPr algn="ctr"/>
            <a:r>
              <a:rPr lang="en-GB" sz="2800" b="1" dirty="0"/>
              <a:t>Improve textures on British </a:t>
            </a:r>
            <a:r>
              <a:rPr lang="en-GB" sz="2800" b="1" dirty="0" err="1"/>
              <a:t>Loyality</a:t>
            </a:r>
            <a:endParaRPr lang="en-GB" sz="2800" b="1" dirty="0"/>
          </a:p>
          <a:p>
            <a:pPr algn="ctr"/>
            <a:endParaRPr lang="en-GB" sz="2800" b="1" dirty="0"/>
          </a:p>
          <a:p>
            <a:pPr algn="ctr"/>
            <a:r>
              <a:rPr lang="en-GB" sz="2800" b="1" dirty="0"/>
              <a:t>Fixed Bugs</a:t>
            </a:r>
          </a:p>
          <a:p>
            <a:pPr algn="ctr"/>
            <a:endParaRPr lang="en-GB" sz="2800" b="1" dirty="0"/>
          </a:p>
          <a:p>
            <a:pPr algn="ctr"/>
            <a:r>
              <a:rPr lang="en-GB" sz="2800" b="1" dirty="0"/>
              <a:t>Ai </a:t>
            </a:r>
            <a:r>
              <a:rPr lang="en-GB" sz="2800" b="1" dirty="0" smtClean="0"/>
              <a:t>working</a:t>
            </a:r>
          </a:p>
          <a:p>
            <a:pPr algn="ctr"/>
            <a:endParaRPr lang="en-GB" sz="2800" b="1" dirty="0"/>
          </a:p>
          <a:p>
            <a:pPr algn="ctr"/>
            <a:r>
              <a:rPr lang="en-GB" sz="2800" b="1" dirty="0" smtClean="0"/>
              <a:t>Key Rebinding</a:t>
            </a:r>
            <a:endParaRPr lang="en-GB" sz="2800" b="1" dirty="0"/>
          </a:p>
          <a:p>
            <a:pPr algn="ctr"/>
            <a:endParaRPr lang="en-GB" b="1" dirty="0">
              <a:solidFill>
                <a:schemeClr val="bg1"/>
              </a:solidFill>
            </a:endParaRPr>
          </a:p>
          <a:p>
            <a:pPr algn="ctr"/>
            <a:endParaRPr lang="en-GB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3765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textures\HighresScreenshot0000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4704" y="-54387"/>
            <a:ext cx="13465496" cy="7574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29478" y="293747"/>
            <a:ext cx="8841138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Marketing/Promotional Materials</a:t>
            </a:r>
            <a:endParaRPr lang="en-GB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123" name="Picture 3" descr="C:\Users\User\Desktop\post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56251">
            <a:off x="4971331" y="1794357"/>
            <a:ext cx="3230927" cy="4569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014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textures\HighresScreenshot000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12776" y="-27384"/>
            <a:ext cx="14400584" cy="810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179512" y="1412776"/>
            <a:ext cx="8784976" cy="4869592"/>
          </a:xfrm>
          <a:prstGeom prst="round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Virtual Reality (Oculus rift)</a:t>
            </a:r>
          </a:p>
          <a:p>
            <a:pPr algn="ctr"/>
            <a:endParaRPr lang="en-GB" sz="2800" b="1" dirty="0"/>
          </a:p>
          <a:p>
            <a:pPr algn="ctr"/>
            <a:r>
              <a:rPr lang="en-GB" sz="2800" b="1" dirty="0"/>
              <a:t>Motion controller (leap motion)</a:t>
            </a:r>
          </a:p>
          <a:p>
            <a:pPr algn="ctr"/>
            <a:endParaRPr lang="en-GB" sz="2800" b="1" dirty="0"/>
          </a:p>
          <a:p>
            <a:pPr algn="ctr"/>
            <a:r>
              <a:rPr lang="en-GB" sz="2800" b="1" dirty="0"/>
              <a:t>More Level</a:t>
            </a:r>
          </a:p>
          <a:p>
            <a:pPr algn="ctr"/>
            <a:endParaRPr lang="en-GB" sz="2800" b="1" dirty="0"/>
          </a:p>
          <a:p>
            <a:pPr algn="ctr"/>
            <a:r>
              <a:rPr lang="en-GB" sz="2800" b="1" dirty="0"/>
              <a:t>More goals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  <a:p>
            <a:pPr algn="ctr"/>
            <a:endParaRPr lang="en-GB" sz="2800" dirty="0"/>
          </a:p>
        </p:txBody>
      </p:sp>
      <p:sp>
        <p:nvSpPr>
          <p:cNvPr id="7" name="Rectangle 6"/>
          <p:cNvSpPr/>
          <p:nvPr/>
        </p:nvSpPr>
        <p:spPr>
          <a:xfrm>
            <a:off x="268637" y="116632"/>
            <a:ext cx="8546186" cy="1200329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7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Future Enhancements</a:t>
            </a:r>
            <a:endParaRPr lang="en-GB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66886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textures\HighresScreenshot0000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84784" y="-243408"/>
            <a:ext cx="13716000" cy="7715250"/>
          </a:xfrm>
          <a:prstGeom prst="rect">
            <a:avLst/>
          </a:prstGeom>
          <a:solidFill>
            <a:schemeClr val="bg1">
              <a:alpha val="99000"/>
            </a:schemeClr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44421" y="2852936"/>
            <a:ext cx="9059467" cy="1200329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7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Thank </a:t>
            </a:r>
            <a:r>
              <a:rPr lang="en-GB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You for Listening</a:t>
            </a:r>
            <a:endParaRPr lang="en-GB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1223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1092</TotalTime>
  <Words>114</Words>
  <Application>Microsoft Office PowerPoint</Application>
  <PresentationFormat>On-screen Show (4:3)</PresentationFormat>
  <Paragraphs>43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Cormac Matthews</dc:creator>
  <cp:lastModifiedBy>Cormac Matthews</cp:lastModifiedBy>
  <cp:revision>28</cp:revision>
  <dcterms:created xsi:type="dcterms:W3CDTF">2016-05-18T19:19:16Z</dcterms:created>
  <dcterms:modified xsi:type="dcterms:W3CDTF">2016-05-19T14:55:56Z</dcterms:modified>
</cp:coreProperties>
</file>