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71" r:id="rId8"/>
    <p:sldId id="273" r:id="rId9"/>
    <p:sldId id="272" r:id="rId10"/>
    <p:sldId id="27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74"/>
    <a:srgbClr val="F9F9F9"/>
    <a:srgbClr val="2AC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0B2CD-74EC-486B-B9A1-B643B2887F4C}" v="12" dt="2021-03-24T15:55:50.895"/>
    <p1510:client id="{59C9BA18-E04B-41D4-887A-177CDCFC7173}" v="166" dt="2021-03-25T10:59:15.583"/>
    <p1510:client id="{A7A86764-0E98-4035-9CAE-EFB6DE6BCDE7}" v="54" dt="2021-03-24T17:03:12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 Quinn" userId="S::d00207170@student.dkit.ie::c2014cc5-e4d5-4494-8d4f-f513875a64f2" providerId="AD" clId="Web-{B97FDF2C-EB62-4583-9639-87E77FE44F55}"/>
    <pc:docChg chg="modSld">
      <pc:chgData name="Francis Quinn" userId="S::d00207170@student.dkit.ie::c2014cc5-e4d5-4494-8d4f-f513875a64f2" providerId="AD" clId="Web-{B97FDF2C-EB62-4583-9639-87E77FE44F55}" dt="2021-03-24T09:28:05.480" v="11" actId="20577"/>
      <pc:docMkLst>
        <pc:docMk/>
      </pc:docMkLst>
      <pc:sldChg chg="modSp">
        <pc:chgData name="Francis Quinn" userId="S::d00207170@student.dkit.ie::c2014cc5-e4d5-4494-8d4f-f513875a64f2" providerId="AD" clId="Web-{B97FDF2C-EB62-4583-9639-87E77FE44F55}" dt="2021-03-24T09:28:05.480" v="11" actId="20577"/>
        <pc:sldMkLst>
          <pc:docMk/>
          <pc:sldMk cId="1618100067" sldId="272"/>
        </pc:sldMkLst>
        <pc:spChg chg="mod">
          <ac:chgData name="Francis Quinn" userId="S::d00207170@student.dkit.ie::c2014cc5-e4d5-4494-8d4f-f513875a64f2" providerId="AD" clId="Web-{B97FDF2C-EB62-4583-9639-87E77FE44F55}" dt="2021-03-24T09:28:05.480" v="11" actId="20577"/>
          <ac:spMkLst>
            <pc:docMk/>
            <pc:sldMk cId="1618100067" sldId="272"/>
            <ac:spMk id="6" creationId="{F9172E6F-F320-48EC-998E-E6BE1A5B191A}"/>
          </ac:spMkLst>
        </pc:spChg>
      </pc:sldChg>
    </pc:docChg>
  </pc:docChgLst>
  <pc:docChgLst>
    <pc:chgData name="Francis Quinn" userId="S::d00207170@student.dkit.ie::c2014cc5-e4d5-4494-8d4f-f513875a64f2" providerId="AD" clId="Web-{AEEE5345-D4FD-4522-A5C8-3153299E4289}"/>
    <pc:docChg chg="addSld modSld">
      <pc:chgData name="Francis Quinn" userId="S::d00207170@student.dkit.ie::c2014cc5-e4d5-4494-8d4f-f513875a64f2" providerId="AD" clId="Web-{AEEE5345-D4FD-4522-A5C8-3153299E4289}" dt="2021-03-24T11:03:37.397" v="53" actId="20577"/>
      <pc:docMkLst>
        <pc:docMk/>
      </pc:docMkLst>
      <pc:sldChg chg="modSp add replId">
        <pc:chgData name="Francis Quinn" userId="S::d00207170@student.dkit.ie::c2014cc5-e4d5-4494-8d4f-f513875a64f2" providerId="AD" clId="Web-{AEEE5345-D4FD-4522-A5C8-3153299E4289}" dt="2021-03-24T11:03:37.397" v="53" actId="20577"/>
        <pc:sldMkLst>
          <pc:docMk/>
          <pc:sldMk cId="3548008392" sldId="274"/>
        </pc:sldMkLst>
        <pc:spChg chg="mod">
          <ac:chgData name="Francis Quinn" userId="S::d00207170@student.dkit.ie::c2014cc5-e4d5-4494-8d4f-f513875a64f2" providerId="AD" clId="Web-{AEEE5345-D4FD-4522-A5C8-3153299E4289}" dt="2021-03-24T10:58:42.765" v="5" actId="20577"/>
          <ac:spMkLst>
            <pc:docMk/>
            <pc:sldMk cId="3548008392" sldId="274"/>
            <ac:spMk id="4" creationId="{78384093-F2D2-494B-BC23-0508BC931E2A}"/>
          </ac:spMkLst>
        </pc:spChg>
        <pc:spChg chg="mod">
          <ac:chgData name="Francis Quinn" userId="S::d00207170@student.dkit.ie::c2014cc5-e4d5-4494-8d4f-f513875a64f2" providerId="AD" clId="Web-{AEEE5345-D4FD-4522-A5C8-3153299E4289}" dt="2021-03-24T11:03:37.397" v="53" actId="20577"/>
          <ac:spMkLst>
            <pc:docMk/>
            <pc:sldMk cId="3548008392" sldId="274"/>
            <ac:spMk id="6" creationId="{F9172E6F-F320-48EC-998E-E6BE1A5B191A}"/>
          </ac:spMkLst>
        </pc:spChg>
      </pc:sldChg>
    </pc:docChg>
  </pc:docChgLst>
  <pc:docChgLst>
    <pc:chgData name="Thomas Mc Keown" userId="S::d00211501@student.dkit.ie::676f5ed8-d330-41b0-9409-79d5b042d83c" providerId="AD" clId="Web-{AAE4174B-4319-4EF8-BDE5-BC85F57B7927}"/>
    <pc:docChg chg="modSld">
      <pc:chgData name="Thomas Mc Keown" userId="S::d00211501@student.dkit.ie::676f5ed8-d330-41b0-9409-79d5b042d83c" providerId="AD" clId="Web-{AAE4174B-4319-4EF8-BDE5-BC85F57B7927}" dt="2021-03-24T12:17:17.950" v="43" actId="20577"/>
      <pc:docMkLst>
        <pc:docMk/>
      </pc:docMkLst>
      <pc:sldChg chg="modSp">
        <pc:chgData name="Thomas Mc Keown" userId="S::d00211501@student.dkit.ie::676f5ed8-d330-41b0-9409-79d5b042d83c" providerId="AD" clId="Web-{AAE4174B-4319-4EF8-BDE5-BC85F57B7927}" dt="2021-03-24T12:17:17.950" v="43" actId="20577"/>
        <pc:sldMkLst>
          <pc:docMk/>
          <pc:sldMk cId="1621304501" sldId="273"/>
        </pc:sldMkLst>
        <pc:spChg chg="mod">
          <ac:chgData name="Thomas Mc Keown" userId="S::d00211501@student.dkit.ie::676f5ed8-d330-41b0-9409-79d5b042d83c" providerId="AD" clId="Web-{AAE4174B-4319-4EF8-BDE5-BC85F57B7927}" dt="2021-03-24T12:17:17.950" v="43" actId="20577"/>
          <ac:spMkLst>
            <pc:docMk/>
            <pc:sldMk cId="1621304501" sldId="273"/>
            <ac:spMk id="5" creationId="{215C8CB5-9A2A-4E9F-8F98-D5EE9D1E97D3}"/>
          </ac:spMkLst>
        </pc:spChg>
      </pc:sldChg>
    </pc:docChg>
  </pc:docChgLst>
  <pc:docChgLst>
    <pc:chgData name="Francis Quinn" userId="c2014cc5-e4d5-4494-8d4f-f513875a64f2" providerId="ADAL" clId="{59C9BA18-E04B-41D4-887A-177CDCFC7173}"/>
    <pc:docChg chg="undo custSel modSld">
      <pc:chgData name="Francis Quinn" userId="c2014cc5-e4d5-4494-8d4f-f513875a64f2" providerId="ADAL" clId="{59C9BA18-E04B-41D4-887A-177CDCFC7173}" dt="2021-03-25T14:34:58.838" v="564" actId="20577"/>
      <pc:docMkLst>
        <pc:docMk/>
      </pc:docMkLst>
      <pc:sldChg chg="modSp mod">
        <pc:chgData name="Francis Quinn" userId="c2014cc5-e4d5-4494-8d4f-f513875a64f2" providerId="ADAL" clId="{59C9BA18-E04B-41D4-887A-177CDCFC7173}" dt="2021-03-25T14:34:58.838" v="564" actId="20577"/>
        <pc:sldMkLst>
          <pc:docMk/>
          <pc:sldMk cId="259798660" sldId="259"/>
        </pc:sldMkLst>
        <pc:spChg chg="mod">
          <ac:chgData name="Francis Quinn" userId="c2014cc5-e4d5-4494-8d4f-f513875a64f2" providerId="ADAL" clId="{59C9BA18-E04B-41D4-887A-177CDCFC7173}" dt="2021-03-25T14:34:58.838" v="564" actId="20577"/>
          <ac:spMkLst>
            <pc:docMk/>
            <pc:sldMk cId="259798660" sldId="259"/>
            <ac:spMk id="5" creationId="{ECE2F125-3315-4834-8F7C-23E5E2FAC63F}"/>
          </ac:spMkLst>
        </pc:spChg>
      </pc:sldChg>
      <pc:sldChg chg="modSp mod">
        <pc:chgData name="Francis Quinn" userId="c2014cc5-e4d5-4494-8d4f-f513875a64f2" providerId="ADAL" clId="{59C9BA18-E04B-41D4-887A-177CDCFC7173}" dt="2021-03-25T09:36:38.080" v="459" actId="20577"/>
        <pc:sldMkLst>
          <pc:docMk/>
          <pc:sldMk cId="2897974858" sldId="265"/>
        </pc:sldMkLst>
        <pc:spChg chg="mod">
          <ac:chgData name="Francis Quinn" userId="c2014cc5-e4d5-4494-8d4f-f513875a64f2" providerId="ADAL" clId="{59C9BA18-E04B-41D4-887A-177CDCFC7173}" dt="2021-03-25T09:36:38.080" v="459" actId="20577"/>
          <ac:spMkLst>
            <pc:docMk/>
            <pc:sldMk cId="2897974858" sldId="265"/>
            <ac:spMk id="5" creationId="{215C8CB5-9A2A-4E9F-8F98-D5EE9D1E97D3}"/>
          </ac:spMkLst>
        </pc:spChg>
      </pc:sldChg>
      <pc:sldChg chg="modSp mod">
        <pc:chgData name="Francis Quinn" userId="c2014cc5-e4d5-4494-8d4f-f513875a64f2" providerId="ADAL" clId="{59C9BA18-E04B-41D4-887A-177CDCFC7173}" dt="2021-03-25T10:40:19.534" v="561" actId="1076"/>
        <pc:sldMkLst>
          <pc:docMk/>
          <pc:sldMk cId="1818231758" sldId="266"/>
        </pc:sldMkLst>
        <pc:spChg chg="mod">
          <ac:chgData name="Francis Quinn" userId="c2014cc5-e4d5-4494-8d4f-f513875a64f2" providerId="ADAL" clId="{59C9BA18-E04B-41D4-887A-177CDCFC7173}" dt="2021-03-25T10:40:19.534" v="561" actId="1076"/>
          <ac:spMkLst>
            <pc:docMk/>
            <pc:sldMk cId="1818231758" sldId="266"/>
            <ac:spMk id="5" creationId="{B89C5AA6-1E82-4CC8-8AC9-EDCB3535BC38}"/>
          </ac:spMkLst>
        </pc:spChg>
      </pc:sldChg>
      <pc:sldChg chg="modSp mod">
        <pc:chgData name="Francis Quinn" userId="c2014cc5-e4d5-4494-8d4f-f513875a64f2" providerId="ADAL" clId="{59C9BA18-E04B-41D4-887A-177CDCFC7173}" dt="2021-03-25T09:57:24.530" v="555" actId="20577"/>
        <pc:sldMkLst>
          <pc:docMk/>
          <pc:sldMk cId="1618100067" sldId="272"/>
        </pc:sldMkLst>
        <pc:spChg chg="mod">
          <ac:chgData name="Francis Quinn" userId="c2014cc5-e4d5-4494-8d4f-f513875a64f2" providerId="ADAL" clId="{59C9BA18-E04B-41D4-887A-177CDCFC7173}" dt="2021-03-25T09:57:24.530" v="555" actId="20577"/>
          <ac:spMkLst>
            <pc:docMk/>
            <pc:sldMk cId="1618100067" sldId="272"/>
            <ac:spMk id="6" creationId="{F9172E6F-F320-48EC-998E-E6BE1A5B191A}"/>
          </ac:spMkLst>
        </pc:spChg>
      </pc:sldChg>
      <pc:sldChg chg="modSp mod">
        <pc:chgData name="Francis Quinn" userId="c2014cc5-e4d5-4494-8d4f-f513875a64f2" providerId="ADAL" clId="{59C9BA18-E04B-41D4-887A-177CDCFC7173}" dt="2021-03-25T09:52:35.934" v="520" actId="20577"/>
        <pc:sldMkLst>
          <pc:docMk/>
          <pc:sldMk cId="1621304501" sldId="273"/>
        </pc:sldMkLst>
        <pc:spChg chg="mod">
          <ac:chgData name="Francis Quinn" userId="c2014cc5-e4d5-4494-8d4f-f513875a64f2" providerId="ADAL" clId="{59C9BA18-E04B-41D4-887A-177CDCFC7173}" dt="2021-03-25T09:52:35.934" v="520" actId="20577"/>
          <ac:spMkLst>
            <pc:docMk/>
            <pc:sldMk cId="1621304501" sldId="273"/>
            <ac:spMk id="5" creationId="{215C8CB5-9A2A-4E9F-8F98-D5EE9D1E97D3}"/>
          </ac:spMkLst>
        </pc:spChg>
      </pc:sldChg>
      <pc:sldChg chg="addSp modSp mod">
        <pc:chgData name="Francis Quinn" userId="c2014cc5-e4d5-4494-8d4f-f513875a64f2" providerId="ADAL" clId="{59C9BA18-E04B-41D4-887A-177CDCFC7173}" dt="2021-03-25T10:59:15.583" v="563" actId="1076"/>
        <pc:sldMkLst>
          <pc:docMk/>
          <pc:sldMk cId="3548008392" sldId="274"/>
        </pc:sldMkLst>
        <pc:spChg chg="mod">
          <ac:chgData name="Francis Quinn" userId="c2014cc5-e4d5-4494-8d4f-f513875a64f2" providerId="ADAL" clId="{59C9BA18-E04B-41D4-887A-177CDCFC7173}" dt="2021-03-25T10:59:15.583" v="563" actId="1076"/>
          <ac:spMkLst>
            <pc:docMk/>
            <pc:sldMk cId="3548008392" sldId="274"/>
            <ac:spMk id="6" creationId="{F9172E6F-F320-48EC-998E-E6BE1A5B191A}"/>
          </ac:spMkLst>
        </pc:spChg>
        <pc:graphicFrameChg chg="add mod modGraphic">
          <ac:chgData name="Francis Quinn" userId="c2014cc5-e4d5-4494-8d4f-f513875a64f2" providerId="ADAL" clId="{59C9BA18-E04B-41D4-887A-177CDCFC7173}" dt="2021-03-25T09:58:17.851" v="559" actId="20577"/>
          <ac:graphicFrameMkLst>
            <pc:docMk/>
            <pc:sldMk cId="3548008392" sldId="274"/>
            <ac:graphicFrameMk id="2" creationId="{D32AA73C-76AF-410C-B10C-9F77262EBF28}"/>
          </ac:graphicFrameMkLst>
        </pc:graphicFrameChg>
      </pc:sldChg>
    </pc:docChg>
  </pc:docChgLst>
  <pc:docChgLst>
    <pc:chgData name="Thomas Mc Keown" userId="S::d00211501@student.dkit.ie::676f5ed8-d330-41b0-9409-79d5b042d83c" providerId="AD" clId="Web-{F7F84C1C-CD56-4A8B-A3C0-25B36AB24D3D}"/>
    <pc:docChg chg="modSld">
      <pc:chgData name="Thomas Mc Keown" userId="S::d00211501@student.dkit.ie::676f5ed8-d330-41b0-9409-79d5b042d83c" providerId="AD" clId="Web-{F7F84C1C-CD56-4A8B-A3C0-25B36AB24D3D}" dt="2021-03-24T12:11:22.312" v="63" actId="20577"/>
      <pc:docMkLst>
        <pc:docMk/>
      </pc:docMkLst>
      <pc:sldChg chg="modSp">
        <pc:chgData name="Thomas Mc Keown" userId="S::d00211501@student.dkit.ie::676f5ed8-d330-41b0-9409-79d5b042d83c" providerId="AD" clId="Web-{F7F84C1C-CD56-4A8B-A3C0-25B36AB24D3D}" dt="2021-03-24T12:11:22.312" v="63" actId="20577"/>
        <pc:sldMkLst>
          <pc:docMk/>
          <pc:sldMk cId="2897974858" sldId="265"/>
        </pc:sldMkLst>
        <pc:spChg chg="mod">
          <ac:chgData name="Thomas Mc Keown" userId="S::d00211501@student.dkit.ie::676f5ed8-d330-41b0-9409-79d5b042d83c" providerId="AD" clId="Web-{F7F84C1C-CD56-4A8B-A3C0-25B36AB24D3D}" dt="2021-03-24T12:08:40.933" v="1" actId="20577"/>
          <ac:spMkLst>
            <pc:docMk/>
            <pc:sldMk cId="2897974858" sldId="265"/>
            <ac:spMk id="4" creationId="{48702BE0-E03A-4413-A91A-9C05F92676E0}"/>
          </ac:spMkLst>
        </pc:spChg>
        <pc:spChg chg="mod">
          <ac:chgData name="Thomas Mc Keown" userId="S::d00211501@student.dkit.ie::676f5ed8-d330-41b0-9409-79d5b042d83c" providerId="AD" clId="Web-{F7F84C1C-CD56-4A8B-A3C0-25B36AB24D3D}" dt="2021-03-24T12:11:22.312" v="63" actId="20577"/>
          <ac:spMkLst>
            <pc:docMk/>
            <pc:sldMk cId="2897974858" sldId="265"/>
            <ac:spMk id="5" creationId="{215C8CB5-9A2A-4E9F-8F98-D5EE9D1E97D3}"/>
          </ac:spMkLst>
        </pc:spChg>
      </pc:sldChg>
      <pc:sldChg chg="modSp">
        <pc:chgData name="Thomas Mc Keown" userId="S::d00211501@student.dkit.ie::676f5ed8-d330-41b0-9409-79d5b042d83c" providerId="AD" clId="Web-{F7F84C1C-CD56-4A8B-A3C0-25B36AB24D3D}" dt="2021-03-24T12:10:04.185" v="54" actId="20577"/>
        <pc:sldMkLst>
          <pc:docMk/>
          <pc:sldMk cId="3861034704" sldId="271"/>
        </pc:sldMkLst>
        <pc:spChg chg="mod">
          <ac:chgData name="Thomas Mc Keown" userId="S::d00211501@student.dkit.ie::676f5ed8-d330-41b0-9409-79d5b042d83c" providerId="AD" clId="Web-{F7F84C1C-CD56-4A8B-A3C0-25B36AB24D3D}" dt="2021-03-24T12:10:04.185" v="54" actId="20577"/>
          <ac:spMkLst>
            <pc:docMk/>
            <pc:sldMk cId="3861034704" sldId="271"/>
            <ac:spMk id="9" creationId="{33035A92-3889-45B8-89EB-9E9574D98D52}"/>
          </ac:spMkLst>
        </pc:spChg>
      </pc:sldChg>
    </pc:docChg>
  </pc:docChgLst>
  <pc:docChgLst>
    <pc:chgData name="Thomas Mc Keown" userId="S::d00211501@student.dkit.ie::676f5ed8-d330-41b0-9409-79d5b042d83c" providerId="AD" clId="Web-{A7A86764-0E98-4035-9CAE-EFB6DE6BCDE7}"/>
    <pc:docChg chg="modSld">
      <pc:chgData name="Thomas Mc Keown" userId="S::d00211501@student.dkit.ie::676f5ed8-d330-41b0-9409-79d5b042d83c" providerId="AD" clId="Web-{A7A86764-0E98-4035-9CAE-EFB6DE6BCDE7}" dt="2021-03-24T17:03:12.949" v="31" actId="1076"/>
      <pc:docMkLst>
        <pc:docMk/>
      </pc:docMkLst>
      <pc:sldChg chg="addSp delSp modSp">
        <pc:chgData name="Thomas Mc Keown" userId="S::d00211501@student.dkit.ie::676f5ed8-d330-41b0-9409-79d5b042d83c" providerId="AD" clId="Web-{A7A86764-0E98-4035-9CAE-EFB6DE6BCDE7}" dt="2021-03-24T17:03:12.949" v="31" actId="1076"/>
        <pc:sldMkLst>
          <pc:docMk/>
          <pc:sldMk cId="3861034704" sldId="271"/>
        </pc:sldMkLst>
        <pc:spChg chg="add del mod">
          <ac:chgData name="Thomas Mc Keown" userId="S::d00211501@student.dkit.ie::676f5ed8-d330-41b0-9409-79d5b042d83c" providerId="AD" clId="Web-{A7A86764-0E98-4035-9CAE-EFB6DE6BCDE7}" dt="2021-03-24T17:01:59.885" v="20"/>
          <ac:spMkLst>
            <pc:docMk/>
            <pc:sldMk cId="3861034704" sldId="271"/>
            <ac:spMk id="7" creationId="{91ACFC7F-5D45-4E23-A1D1-5291EC82FD1B}"/>
          </ac:spMkLst>
        </pc:spChg>
        <pc:spChg chg="mod">
          <ac:chgData name="Thomas Mc Keown" userId="S::d00211501@student.dkit.ie::676f5ed8-d330-41b0-9409-79d5b042d83c" providerId="AD" clId="Web-{A7A86764-0E98-4035-9CAE-EFB6DE6BCDE7}" dt="2021-03-24T17:01:33.182" v="19" actId="20577"/>
          <ac:spMkLst>
            <pc:docMk/>
            <pc:sldMk cId="3861034704" sldId="271"/>
            <ac:spMk id="9" creationId="{33035A92-3889-45B8-89EB-9E9574D98D52}"/>
          </ac:spMkLst>
        </pc:spChg>
        <pc:picChg chg="del">
          <ac:chgData name="Thomas Mc Keown" userId="S::d00211501@student.dkit.ie::676f5ed8-d330-41b0-9409-79d5b042d83c" providerId="AD" clId="Web-{A7A86764-0E98-4035-9CAE-EFB6DE6BCDE7}" dt="2021-03-24T17:00:55.525" v="0"/>
          <ac:picMkLst>
            <pc:docMk/>
            <pc:sldMk cId="3861034704" sldId="271"/>
            <ac:picMk id="4" creationId="{9612C79F-8204-4D98-91B3-A3D5197390F4}"/>
          </ac:picMkLst>
        </pc:picChg>
        <pc:picChg chg="add mod ord modCrop">
          <ac:chgData name="Thomas Mc Keown" userId="S::d00211501@student.dkit.ie::676f5ed8-d330-41b0-9409-79d5b042d83c" providerId="AD" clId="Web-{A7A86764-0E98-4035-9CAE-EFB6DE6BCDE7}" dt="2021-03-24T17:03:12.949" v="31" actId="1076"/>
          <ac:picMkLst>
            <pc:docMk/>
            <pc:sldMk cId="3861034704" sldId="271"/>
            <ac:picMk id="8" creationId="{B853B65F-820B-4ECD-B31D-4849637E7FD2}"/>
          </ac:picMkLst>
        </pc:picChg>
      </pc:sldChg>
    </pc:docChg>
  </pc:docChgLst>
  <pc:docChgLst>
    <pc:chgData name="Francis Quinn" userId="S::d00207170@student.dkit.ie::c2014cc5-e4d5-4494-8d4f-f513875a64f2" providerId="AD" clId="Web-{ECF41A70-BA6A-4BF0-AA68-88060737C0B1}"/>
    <pc:docChg chg="delSld modSld">
      <pc:chgData name="Francis Quinn" userId="S::d00207170@student.dkit.ie::c2014cc5-e4d5-4494-8d4f-f513875a64f2" providerId="AD" clId="Web-{ECF41A70-BA6A-4BF0-AA68-88060737C0B1}" dt="2021-03-24T09:20:09.832" v="115" actId="20577"/>
      <pc:docMkLst>
        <pc:docMk/>
      </pc:docMkLst>
      <pc:sldChg chg="modSp">
        <pc:chgData name="Francis Quinn" userId="S::d00207170@student.dkit.ie::c2014cc5-e4d5-4494-8d4f-f513875a64f2" providerId="AD" clId="Web-{ECF41A70-BA6A-4BF0-AA68-88060737C0B1}" dt="2021-03-24T09:18:38.064" v="109" actId="20577"/>
        <pc:sldMkLst>
          <pc:docMk/>
          <pc:sldMk cId="259798660" sldId="259"/>
        </pc:sldMkLst>
        <pc:spChg chg="mod">
          <ac:chgData name="Francis Quinn" userId="S::d00207170@student.dkit.ie::c2014cc5-e4d5-4494-8d4f-f513875a64f2" providerId="AD" clId="Web-{ECF41A70-BA6A-4BF0-AA68-88060737C0B1}" dt="2021-03-24T09:18:38.064" v="109" actId="20577"/>
          <ac:spMkLst>
            <pc:docMk/>
            <pc:sldMk cId="259798660" sldId="259"/>
            <ac:spMk id="5" creationId="{ECE2F125-3315-4834-8F7C-23E5E2FAC63F}"/>
          </ac:spMkLst>
        </pc:spChg>
      </pc:sldChg>
      <pc:sldChg chg="del">
        <pc:chgData name="Francis Quinn" userId="S::d00207170@student.dkit.ie::c2014cc5-e4d5-4494-8d4f-f513875a64f2" providerId="AD" clId="Web-{ECF41A70-BA6A-4BF0-AA68-88060737C0B1}" dt="2021-03-24T09:19:44.066" v="110"/>
        <pc:sldMkLst>
          <pc:docMk/>
          <pc:sldMk cId="3898228627" sldId="261"/>
        </pc:sldMkLst>
      </pc:sldChg>
      <pc:sldChg chg="del">
        <pc:chgData name="Francis Quinn" userId="S::d00207170@student.dkit.ie::c2014cc5-e4d5-4494-8d4f-f513875a64f2" providerId="AD" clId="Web-{ECF41A70-BA6A-4BF0-AA68-88060737C0B1}" dt="2021-03-24T09:19:45.770" v="111"/>
        <pc:sldMkLst>
          <pc:docMk/>
          <pc:sldMk cId="3972715733" sldId="262"/>
        </pc:sldMkLst>
      </pc:sldChg>
      <pc:sldChg chg="modSp">
        <pc:chgData name="Francis Quinn" userId="S::d00207170@student.dkit.ie::c2014cc5-e4d5-4494-8d4f-f513875a64f2" providerId="AD" clId="Web-{ECF41A70-BA6A-4BF0-AA68-88060737C0B1}" dt="2021-03-24T09:20:03.191" v="113" actId="20577"/>
        <pc:sldMkLst>
          <pc:docMk/>
          <pc:sldMk cId="1818231758" sldId="266"/>
        </pc:sldMkLst>
        <pc:spChg chg="mod">
          <ac:chgData name="Francis Quinn" userId="S::d00207170@student.dkit.ie::c2014cc5-e4d5-4494-8d4f-f513875a64f2" providerId="AD" clId="Web-{ECF41A70-BA6A-4BF0-AA68-88060737C0B1}" dt="2021-03-24T09:20:03.191" v="113" actId="20577"/>
          <ac:spMkLst>
            <pc:docMk/>
            <pc:sldMk cId="1818231758" sldId="266"/>
            <ac:spMk id="5" creationId="{B89C5AA6-1E82-4CC8-8AC9-EDCB3535BC38}"/>
          </ac:spMkLst>
        </pc:spChg>
      </pc:sldChg>
      <pc:sldChg chg="modSp">
        <pc:chgData name="Francis Quinn" userId="S::d00207170@student.dkit.ie::c2014cc5-e4d5-4494-8d4f-f513875a64f2" providerId="AD" clId="Web-{ECF41A70-BA6A-4BF0-AA68-88060737C0B1}" dt="2021-03-24T09:20:09.832" v="115" actId="20577"/>
        <pc:sldMkLst>
          <pc:docMk/>
          <pc:sldMk cId="4191061270" sldId="267"/>
        </pc:sldMkLst>
        <pc:spChg chg="mod">
          <ac:chgData name="Francis Quinn" userId="S::d00207170@student.dkit.ie::c2014cc5-e4d5-4494-8d4f-f513875a64f2" providerId="AD" clId="Web-{ECF41A70-BA6A-4BF0-AA68-88060737C0B1}" dt="2021-03-24T09:20:09.832" v="115" actId="20577"/>
          <ac:spMkLst>
            <pc:docMk/>
            <pc:sldMk cId="4191061270" sldId="267"/>
            <ac:spMk id="7" creationId="{BFB5C66B-076F-474E-9123-FC8A062B1CB0}"/>
          </ac:spMkLst>
        </pc:spChg>
      </pc:sldChg>
      <pc:sldChg chg="del">
        <pc:chgData name="Francis Quinn" userId="S::d00207170@student.dkit.ie::c2014cc5-e4d5-4494-8d4f-f513875a64f2" providerId="AD" clId="Web-{ECF41A70-BA6A-4BF0-AA68-88060737C0B1}" dt="2021-03-24T09:19:52.613" v="112"/>
        <pc:sldMkLst>
          <pc:docMk/>
          <pc:sldMk cId="640609840" sldId="270"/>
        </pc:sldMkLst>
      </pc:sldChg>
    </pc:docChg>
  </pc:docChgLst>
  <pc:docChgLst>
    <pc:chgData name="Francis Quinn" userId="S::d00207170@student.dkit.ie::c2014cc5-e4d5-4494-8d4f-f513875a64f2" providerId="AD" clId="Web-{2F90B2CD-74EC-486B-B9A1-B643B2887F4C}"/>
    <pc:docChg chg="modSld">
      <pc:chgData name="Francis Quinn" userId="S::d00207170@student.dkit.ie::c2014cc5-e4d5-4494-8d4f-f513875a64f2" providerId="AD" clId="Web-{2F90B2CD-74EC-486B-B9A1-B643B2887F4C}" dt="2021-03-24T15:55:50.880" v="5" actId="20577"/>
      <pc:docMkLst>
        <pc:docMk/>
      </pc:docMkLst>
      <pc:sldChg chg="modSp">
        <pc:chgData name="Francis Quinn" userId="S::d00207170@student.dkit.ie::c2014cc5-e4d5-4494-8d4f-f513875a64f2" providerId="AD" clId="Web-{2F90B2CD-74EC-486B-B9A1-B643B2887F4C}" dt="2021-03-24T15:55:50.880" v="5" actId="20577"/>
        <pc:sldMkLst>
          <pc:docMk/>
          <pc:sldMk cId="2897974858" sldId="265"/>
        </pc:sldMkLst>
        <pc:spChg chg="mod">
          <ac:chgData name="Francis Quinn" userId="S::d00207170@student.dkit.ie::c2014cc5-e4d5-4494-8d4f-f513875a64f2" providerId="AD" clId="Web-{2F90B2CD-74EC-486B-B9A1-B643B2887F4C}" dt="2021-03-24T15:55:50.880" v="5" actId="20577"/>
          <ac:spMkLst>
            <pc:docMk/>
            <pc:sldMk cId="2897974858" sldId="265"/>
            <ac:spMk id="5" creationId="{215C8CB5-9A2A-4E9F-8F98-D5EE9D1E97D3}"/>
          </ac:spMkLst>
        </pc:spChg>
      </pc:sldChg>
    </pc:docChg>
  </pc:docChgLst>
  <pc:docChgLst>
    <pc:chgData name="Thomas Mc Keown" userId="S::d00211501@student.dkit.ie::676f5ed8-d330-41b0-9409-79d5b042d83c" providerId="AD" clId="Web-{D7CE0C81-DB8A-4E79-B325-066648335110}"/>
    <pc:docChg chg="modSld">
      <pc:chgData name="Thomas Mc Keown" userId="S::d00211501@student.dkit.ie::676f5ed8-d330-41b0-9409-79d5b042d83c" providerId="AD" clId="Web-{D7CE0C81-DB8A-4E79-B325-066648335110}" dt="2021-03-24T12:18:43.395" v="9" actId="20577"/>
      <pc:docMkLst>
        <pc:docMk/>
      </pc:docMkLst>
      <pc:sldChg chg="modSp">
        <pc:chgData name="Thomas Mc Keown" userId="S::d00211501@student.dkit.ie::676f5ed8-d330-41b0-9409-79d5b042d83c" providerId="AD" clId="Web-{D7CE0C81-DB8A-4E79-B325-066648335110}" dt="2021-03-24T12:18:43.395" v="9" actId="20577"/>
        <pc:sldMkLst>
          <pc:docMk/>
          <pc:sldMk cId="1621304501" sldId="273"/>
        </pc:sldMkLst>
        <pc:spChg chg="mod">
          <ac:chgData name="Thomas Mc Keown" userId="S::d00211501@student.dkit.ie::676f5ed8-d330-41b0-9409-79d5b042d83c" providerId="AD" clId="Web-{D7CE0C81-DB8A-4E79-B325-066648335110}" dt="2021-03-24T12:18:43.395" v="9" actId="20577"/>
          <ac:spMkLst>
            <pc:docMk/>
            <pc:sldMk cId="1621304501" sldId="273"/>
            <ac:spMk id="5" creationId="{215C8CB5-9A2A-4E9F-8F98-D5EE9D1E97D3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svg"/><Relationship Id="rId9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svg"/><Relationship Id="rId9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FA065-346D-4494-ACC4-0A602108C38F}" type="doc">
      <dgm:prSet loTypeId="urn:microsoft.com/office/officeart/2018/2/layout/IconLabelList" loCatId="icon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9294008-21EE-4EA7-B6DB-0B70449B321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E" sz="1600">
              <a:solidFill>
                <a:schemeClr val="bg1"/>
              </a:solidFill>
            </a:rPr>
            <a:t>Dr Kevin McDaid</a:t>
          </a:r>
        </a:p>
        <a:p>
          <a:pPr>
            <a:lnSpc>
              <a:spcPct val="100000"/>
            </a:lnSpc>
          </a:pPr>
          <a:r>
            <a:rPr lang="en-IE" sz="1600">
              <a:solidFill>
                <a:schemeClr val="bg1"/>
              </a:solidFill>
            </a:rPr>
            <a:t>Lecturer at Dundalk Institute of Technology</a:t>
          </a:r>
          <a:endParaRPr lang="en-US" sz="1600">
            <a:solidFill>
              <a:schemeClr val="bg1"/>
            </a:solidFill>
          </a:endParaRPr>
        </a:p>
      </dgm:t>
    </dgm:pt>
    <dgm:pt modelId="{9E86662E-956D-4C34-8DD1-7FC0F8F8A025}" type="parTrans" cxnId="{5AC4FA9F-EC30-4FDE-B732-8A6481F8C553}">
      <dgm:prSet/>
      <dgm:spPr/>
      <dgm:t>
        <a:bodyPr/>
        <a:lstStyle/>
        <a:p>
          <a:endParaRPr lang="en-US"/>
        </a:p>
      </dgm:t>
    </dgm:pt>
    <dgm:pt modelId="{FA842D44-1683-40F8-935C-8FA599F3B5BD}" type="sibTrans" cxnId="{5AC4FA9F-EC30-4FDE-B732-8A6481F8C553}">
      <dgm:prSet/>
      <dgm:spPr/>
      <dgm:t>
        <a:bodyPr/>
        <a:lstStyle/>
        <a:p>
          <a:endParaRPr lang="en-US"/>
        </a:p>
      </dgm:t>
    </dgm:pt>
    <dgm:pt modelId="{7E9A1A4C-ADBE-4CED-87AD-D9FF0AC13372}">
      <dgm:prSet/>
      <dgm:spPr/>
      <dgm:t>
        <a:bodyPr/>
        <a:lstStyle/>
        <a:p>
          <a:pPr>
            <a:lnSpc>
              <a:spcPct val="100000"/>
            </a:lnSpc>
          </a:pPr>
          <a:r>
            <a:rPr lang="en-IE">
              <a:solidFill>
                <a:schemeClr val="bg1"/>
              </a:solidFill>
            </a:rPr>
            <a:t>Down GAA</a:t>
          </a:r>
          <a:endParaRPr lang="en-US">
            <a:solidFill>
              <a:schemeClr val="bg1"/>
            </a:solidFill>
          </a:endParaRPr>
        </a:p>
      </dgm:t>
    </dgm:pt>
    <dgm:pt modelId="{75A02B0B-93A2-483E-BD8A-5AD618730F82}" type="parTrans" cxnId="{D8BE0EDD-FF68-48C6-9383-6E04F4AA2607}">
      <dgm:prSet/>
      <dgm:spPr/>
      <dgm:t>
        <a:bodyPr/>
        <a:lstStyle/>
        <a:p>
          <a:endParaRPr lang="en-US"/>
        </a:p>
      </dgm:t>
    </dgm:pt>
    <dgm:pt modelId="{AB7B31C1-AC09-4413-A704-57F7C3A51B35}" type="sibTrans" cxnId="{D8BE0EDD-FF68-48C6-9383-6E04F4AA2607}">
      <dgm:prSet/>
      <dgm:spPr/>
      <dgm:t>
        <a:bodyPr/>
        <a:lstStyle/>
        <a:p>
          <a:endParaRPr lang="en-US"/>
        </a:p>
      </dgm:t>
    </dgm:pt>
    <dgm:pt modelId="{58CB8FDC-F3B3-4925-92AD-346E3BB1E955}">
      <dgm:prSet/>
      <dgm:spPr/>
      <dgm:t>
        <a:bodyPr/>
        <a:lstStyle/>
        <a:p>
          <a:pPr>
            <a:lnSpc>
              <a:spcPct val="100000"/>
            </a:lnSpc>
          </a:pPr>
          <a:r>
            <a:rPr lang="en-IE">
              <a:solidFill>
                <a:schemeClr val="bg1"/>
              </a:solidFill>
            </a:rPr>
            <a:t>Derry GAA</a:t>
          </a:r>
          <a:endParaRPr lang="en-US">
            <a:solidFill>
              <a:schemeClr val="bg1"/>
            </a:solidFill>
          </a:endParaRPr>
        </a:p>
      </dgm:t>
    </dgm:pt>
    <dgm:pt modelId="{0664E6E0-01C5-436E-A4C6-CE1A824FF232}" type="parTrans" cxnId="{5C401C55-1E42-4447-A4D1-8A3531709D49}">
      <dgm:prSet/>
      <dgm:spPr/>
      <dgm:t>
        <a:bodyPr/>
        <a:lstStyle/>
        <a:p>
          <a:endParaRPr lang="en-US"/>
        </a:p>
      </dgm:t>
    </dgm:pt>
    <dgm:pt modelId="{6D1945AA-4A38-4616-85C4-BBEFFB8D625E}" type="sibTrans" cxnId="{5C401C55-1E42-4447-A4D1-8A3531709D49}">
      <dgm:prSet/>
      <dgm:spPr/>
      <dgm:t>
        <a:bodyPr/>
        <a:lstStyle/>
        <a:p>
          <a:endParaRPr lang="en-US"/>
        </a:p>
      </dgm:t>
    </dgm:pt>
    <dgm:pt modelId="{4BB2007A-F04A-49D4-B1C0-EF08DFEBEF3A}">
      <dgm:prSet/>
      <dgm:spPr/>
      <dgm:t>
        <a:bodyPr/>
        <a:lstStyle/>
        <a:p>
          <a:pPr>
            <a:lnSpc>
              <a:spcPct val="100000"/>
            </a:lnSpc>
          </a:pPr>
          <a:r>
            <a:rPr lang="en-IE">
              <a:solidFill>
                <a:schemeClr val="bg1"/>
              </a:solidFill>
            </a:rPr>
            <a:t>Southern Regional Technical College of Newry</a:t>
          </a:r>
          <a:endParaRPr lang="en-US">
            <a:solidFill>
              <a:schemeClr val="bg1"/>
            </a:solidFill>
          </a:endParaRPr>
        </a:p>
      </dgm:t>
    </dgm:pt>
    <dgm:pt modelId="{3A099557-DB5E-4F1E-AD41-29047296AE42}" type="parTrans" cxnId="{6C3B517D-7871-4C4B-8D19-2E6D82D5E8F5}">
      <dgm:prSet/>
      <dgm:spPr/>
      <dgm:t>
        <a:bodyPr/>
        <a:lstStyle/>
        <a:p>
          <a:endParaRPr lang="en-US"/>
        </a:p>
      </dgm:t>
    </dgm:pt>
    <dgm:pt modelId="{20390C56-1D75-4D19-A823-5330B6016268}" type="sibTrans" cxnId="{6C3B517D-7871-4C4B-8D19-2E6D82D5E8F5}">
      <dgm:prSet/>
      <dgm:spPr/>
      <dgm:t>
        <a:bodyPr/>
        <a:lstStyle/>
        <a:p>
          <a:endParaRPr lang="en-US"/>
        </a:p>
      </dgm:t>
    </dgm:pt>
    <dgm:pt modelId="{CF2BCB0A-8F0D-4BD9-8774-D530C9F9B8D4}">
      <dgm:prSet/>
      <dgm:spPr/>
      <dgm:t>
        <a:bodyPr/>
        <a:lstStyle/>
        <a:p>
          <a:pPr>
            <a:lnSpc>
              <a:spcPct val="100000"/>
            </a:lnSpc>
          </a:pPr>
          <a:r>
            <a:rPr lang="en-IE">
              <a:solidFill>
                <a:schemeClr val="bg1"/>
              </a:solidFill>
            </a:rPr>
            <a:t>Local clubs </a:t>
          </a:r>
          <a:endParaRPr lang="en-US">
            <a:solidFill>
              <a:schemeClr val="bg1"/>
            </a:solidFill>
          </a:endParaRPr>
        </a:p>
      </dgm:t>
    </dgm:pt>
    <dgm:pt modelId="{1CEBD5B7-C1CD-401C-8AB5-85C900E85B92}" type="parTrans" cxnId="{5EF21871-91E5-4385-A531-C7DA672B0B40}">
      <dgm:prSet/>
      <dgm:spPr/>
      <dgm:t>
        <a:bodyPr/>
        <a:lstStyle/>
        <a:p>
          <a:endParaRPr lang="en-US"/>
        </a:p>
      </dgm:t>
    </dgm:pt>
    <dgm:pt modelId="{6A4BD97B-7A90-46DC-8BCE-D9C8747920CB}" type="sibTrans" cxnId="{5EF21871-91E5-4385-A531-C7DA672B0B40}">
      <dgm:prSet/>
      <dgm:spPr/>
      <dgm:t>
        <a:bodyPr/>
        <a:lstStyle/>
        <a:p>
          <a:endParaRPr lang="en-US"/>
        </a:p>
      </dgm:t>
    </dgm:pt>
    <dgm:pt modelId="{B1C92CC5-A180-415C-9E5B-38FC13B714BB}" type="pres">
      <dgm:prSet presAssocID="{C67FA065-346D-4494-ACC4-0A602108C38F}" presName="root" presStyleCnt="0">
        <dgm:presLayoutVars>
          <dgm:dir/>
          <dgm:resizeHandles val="exact"/>
        </dgm:presLayoutVars>
      </dgm:prSet>
      <dgm:spPr/>
    </dgm:pt>
    <dgm:pt modelId="{88A5C35B-2C03-4779-B48C-E7B05AB0FDD7}" type="pres">
      <dgm:prSet presAssocID="{89294008-21EE-4EA7-B6DB-0B70449B321B}" presName="compNode" presStyleCnt="0"/>
      <dgm:spPr/>
    </dgm:pt>
    <dgm:pt modelId="{7BEA68CC-2EE5-45CE-B592-AB75F90CFAF0}" type="pres">
      <dgm:prSet presAssocID="{89294008-21EE-4EA7-B6DB-0B70449B321B}" presName="iconRect" presStyleLbl="node1" presStyleIdx="0" presStyleCnt="5" custScaleX="158402" custScaleY="15583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B65CAC98-C254-4FE4-9387-710DE21AAA15}" type="pres">
      <dgm:prSet presAssocID="{89294008-21EE-4EA7-B6DB-0B70449B321B}" presName="spaceRect" presStyleCnt="0"/>
      <dgm:spPr/>
    </dgm:pt>
    <dgm:pt modelId="{92C11897-E39B-4FBE-AADE-307B327FC37A}" type="pres">
      <dgm:prSet presAssocID="{89294008-21EE-4EA7-B6DB-0B70449B321B}" presName="textRect" presStyleLbl="revTx" presStyleIdx="0" presStyleCnt="5">
        <dgm:presLayoutVars>
          <dgm:chMax val="1"/>
          <dgm:chPref val="1"/>
        </dgm:presLayoutVars>
      </dgm:prSet>
      <dgm:spPr/>
    </dgm:pt>
    <dgm:pt modelId="{45F06A62-BF14-48E4-A668-60505F9390B1}" type="pres">
      <dgm:prSet presAssocID="{FA842D44-1683-40F8-935C-8FA599F3B5BD}" presName="sibTrans" presStyleCnt="0"/>
      <dgm:spPr/>
    </dgm:pt>
    <dgm:pt modelId="{4485F012-C098-425F-9CCF-23E9D28C00F0}" type="pres">
      <dgm:prSet presAssocID="{7E9A1A4C-ADBE-4CED-87AD-D9FF0AC13372}" presName="compNode" presStyleCnt="0"/>
      <dgm:spPr/>
    </dgm:pt>
    <dgm:pt modelId="{980D9AD3-0D95-42D0-870B-C8DF7C63F432}" type="pres">
      <dgm:prSet presAssocID="{7E9A1A4C-ADBE-4CED-87AD-D9FF0AC13372}" presName="iconRect" presStyleLbl="node1" presStyleIdx="1" presStyleCnt="5" custScaleX="158402" custScaleY="15583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ccer ball with solid fill"/>
        </a:ext>
      </dgm:extLst>
    </dgm:pt>
    <dgm:pt modelId="{708CA084-896D-4F16-9661-7620531B3678}" type="pres">
      <dgm:prSet presAssocID="{7E9A1A4C-ADBE-4CED-87AD-D9FF0AC13372}" presName="spaceRect" presStyleCnt="0"/>
      <dgm:spPr/>
    </dgm:pt>
    <dgm:pt modelId="{C62F9289-20AD-4CDE-AE36-16E19CF12BA3}" type="pres">
      <dgm:prSet presAssocID="{7E9A1A4C-ADBE-4CED-87AD-D9FF0AC13372}" presName="textRect" presStyleLbl="revTx" presStyleIdx="1" presStyleCnt="5">
        <dgm:presLayoutVars>
          <dgm:chMax val="1"/>
          <dgm:chPref val="1"/>
        </dgm:presLayoutVars>
      </dgm:prSet>
      <dgm:spPr/>
    </dgm:pt>
    <dgm:pt modelId="{A25F3652-4663-40D7-91F3-461882F2C277}" type="pres">
      <dgm:prSet presAssocID="{AB7B31C1-AC09-4413-A704-57F7C3A51B35}" presName="sibTrans" presStyleCnt="0"/>
      <dgm:spPr/>
    </dgm:pt>
    <dgm:pt modelId="{DF9EFFED-B36C-4130-BE3B-DE385040E319}" type="pres">
      <dgm:prSet presAssocID="{58CB8FDC-F3B3-4925-92AD-346E3BB1E955}" presName="compNode" presStyleCnt="0"/>
      <dgm:spPr/>
    </dgm:pt>
    <dgm:pt modelId="{C3D75B27-B88D-4EA4-84CF-CEEF731618BE}" type="pres">
      <dgm:prSet presAssocID="{58CB8FDC-F3B3-4925-92AD-346E3BB1E955}" presName="iconRect" presStyleLbl="node1" presStyleIdx="2" presStyleCnt="5" custScaleX="158402" custScaleY="15583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ccer"/>
        </a:ext>
      </dgm:extLst>
    </dgm:pt>
    <dgm:pt modelId="{27BF739B-2D78-4846-A766-5B3DF0647C2E}" type="pres">
      <dgm:prSet presAssocID="{58CB8FDC-F3B3-4925-92AD-346E3BB1E955}" presName="spaceRect" presStyleCnt="0"/>
      <dgm:spPr/>
    </dgm:pt>
    <dgm:pt modelId="{D9D6D01C-8F10-408A-8BF4-1D967902C33C}" type="pres">
      <dgm:prSet presAssocID="{58CB8FDC-F3B3-4925-92AD-346E3BB1E955}" presName="textRect" presStyleLbl="revTx" presStyleIdx="2" presStyleCnt="5">
        <dgm:presLayoutVars>
          <dgm:chMax val="1"/>
          <dgm:chPref val="1"/>
        </dgm:presLayoutVars>
      </dgm:prSet>
      <dgm:spPr/>
    </dgm:pt>
    <dgm:pt modelId="{7EB9896B-ABA9-451C-A1D0-2ADFB73E93E4}" type="pres">
      <dgm:prSet presAssocID="{6D1945AA-4A38-4616-85C4-BBEFFB8D625E}" presName="sibTrans" presStyleCnt="0"/>
      <dgm:spPr/>
    </dgm:pt>
    <dgm:pt modelId="{1457820C-106F-4A18-BD65-DADC47ACA9A2}" type="pres">
      <dgm:prSet presAssocID="{4BB2007A-F04A-49D4-B1C0-EF08DFEBEF3A}" presName="compNode" presStyleCnt="0"/>
      <dgm:spPr/>
    </dgm:pt>
    <dgm:pt modelId="{34747D62-69D6-4AC7-BC86-B64E12CD67BA}" type="pres">
      <dgm:prSet presAssocID="{4BB2007A-F04A-49D4-B1C0-EF08DFEBEF3A}" presName="iconRect" presStyleLbl="node1" presStyleIdx="3" presStyleCnt="5" custScaleX="158402" custScaleY="155831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1DEDC47B-E204-42E7-B5A1-D9119739620B}" type="pres">
      <dgm:prSet presAssocID="{4BB2007A-F04A-49D4-B1C0-EF08DFEBEF3A}" presName="spaceRect" presStyleCnt="0"/>
      <dgm:spPr/>
    </dgm:pt>
    <dgm:pt modelId="{3A60F95A-18A4-442A-A9AD-C5E2FFDDD099}" type="pres">
      <dgm:prSet presAssocID="{4BB2007A-F04A-49D4-B1C0-EF08DFEBEF3A}" presName="textRect" presStyleLbl="revTx" presStyleIdx="3" presStyleCnt="5">
        <dgm:presLayoutVars>
          <dgm:chMax val="1"/>
          <dgm:chPref val="1"/>
        </dgm:presLayoutVars>
      </dgm:prSet>
      <dgm:spPr/>
    </dgm:pt>
    <dgm:pt modelId="{DC17D597-EA28-4D7B-8956-1733368C19AD}" type="pres">
      <dgm:prSet presAssocID="{20390C56-1D75-4D19-A823-5330B6016268}" presName="sibTrans" presStyleCnt="0"/>
      <dgm:spPr/>
    </dgm:pt>
    <dgm:pt modelId="{9B07D5CA-8FB9-4DCB-A150-293FC39D75E3}" type="pres">
      <dgm:prSet presAssocID="{CF2BCB0A-8F0D-4BD9-8774-D530C9F9B8D4}" presName="compNode" presStyleCnt="0"/>
      <dgm:spPr/>
    </dgm:pt>
    <dgm:pt modelId="{AAC3047A-3EAC-4E68-88F0-6AB7F0EACE19}" type="pres">
      <dgm:prSet presAssocID="{CF2BCB0A-8F0D-4BD9-8774-D530C9F9B8D4}" presName="iconRect" presStyleLbl="node1" presStyleIdx="4" presStyleCnt="5" custScaleX="158402" custScaleY="155831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1D314EF3-B1EE-4D3B-A821-B009028D0459}" type="pres">
      <dgm:prSet presAssocID="{CF2BCB0A-8F0D-4BD9-8774-D530C9F9B8D4}" presName="spaceRect" presStyleCnt="0"/>
      <dgm:spPr/>
    </dgm:pt>
    <dgm:pt modelId="{D731786E-789F-4DFC-B5E4-EFAF1F58CC00}" type="pres">
      <dgm:prSet presAssocID="{CF2BCB0A-8F0D-4BD9-8774-D530C9F9B8D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F085D27-CA85-4414-933A-AEF56EB3BEFD}" type="presOf" srcId="{CF2BCB0A-8F0D-4BD9-8774-D530C9F9B8D4}" destId="{D731786E-789F-4DFC-B5E4-EFAF1F58CC00}" srcOrd="0" destOrd="0" presId="urn:microsoft.com/office/officeart/2018/2/layout/IconLabelList"/>
    <dgm:cxn modelId="{5EF21871-91E5-4385-A531-C7DA672B0B40}" srcId="{C67FA065-346D-4494-ACC4-0A602108C38F}" destId="{CF2BCB0A-8F0D-4BD9-8774-D530C9F9B8D4}" srcOrd="4" destOrd="0" parTransId="{1CEBD5B7-C1CD-401C-8AB5-85C900E85B92}" sibTransId="{6A4BD97B-7A90-46DC-8BCE-D9C8747920CB}"/>
    <dgm:cxn modelId="{5C401C55-1E42-4447-A4D1-8A3531709D49}" srcId="{C67FA065-346D-4494-ACC4-0A602108C38F}" destId="{58CB8FDC-F3B3-4925-92AD-346E3BB1E955}" srcOrd="2" destOrd="0" parTransId="{0664E6E0-01C5-436E-A4C6-CE1A824FF232}" sibTransId="{6D1945AA-4A38-4616-85C4-BBEFFB8D625E}"/>
    <dgm:cxn modelId="{6C3B517D-7871-4C4B-8D19-2E6D82D5E8F5}" srcId="{C67FA065-346D-4494-ACC4-0A602108C38F}" destId="{4BB2007A-F04A-49D4-B1C0-EF08DFEBEF3A}" srcOrd="3" destOrd="0" parTransId="{3A099557-DB5E-4F1E-AD41-29047296AE42}" sibTransId="{20390C56-1D75-4D19-A823-5330B6016268}"/>
    <dgm:cxn modelId="{EDBAA38C-2149-42B6-B436-69A069236EF7}" type="presOf" srcId="{58CB8FDC-F3B3-4925-92AD-346E3BB1E955}" destId="{D9D6D01C-8F10-408A-8BF4-1D967902C33C}" srcOrd="0" destOrd="0" presId="urn:microsoft.com/office/officeart/2018/2/layout/IconLabelList"/>
    <dgm:cxn modelId="{3A5D548F-9EA1-40C6-B66B-E1FB6FF47EDF}" type="presOf" srcId="{7E9A1A4C-ADBE-4CED-87AD-D9FF0AC13372}" destId="{C62F9289-20AD-4CDE-AE36-16E19CF12BA3}" srcOrd="0" destOrd="0" presId="urn:microsoft.com/office/officeart/2018/2/layout/IconLabelList"/>
    <dgm:cxn modelId="{5AC4FA9F-EC30-4FDE-B732-8A6481F8C553}" srcId="{C67FA065-346D-4494-ACC4-0A602108C38F}" destId="{89294008-21EE-4EA7-B6DB-0B70449B321B}" srcOrd="0" destOrd="0" parTransId="{9E86662E-956D-4C34-8DD1-7FC0F8F8A025}" sibTransId="{FA842D44-1683-40F8-935C-8FA599F3B5BD}"/>
    <dgm:cxn modelId="{3E712CB0-70BD-451B-A9E1-1CAEE793AECC}" type="presOf" srcId="{C67FA065-346D-4494-ACC4-0A602108C38F}" destId="{B1C92CC5-A180-415C-9E5B-38FC13B714BB}" srcOrd="0" destOrd="0" presId="urn:microsoft.com/office/officeart/2018/2/layout/IconLabelList"/>
    <dgm:cxn modelId="{7FCCFDBA-D4E7-43ED-B6D5-36BFBB357FAE}" type="presOf" srcId="{89294008-21EE-4EA7-B6DB-0B70449B321B}" destId="{92C11897-E39B-4FBE-AADE-307B327FC37A}" srcOrd="0" destOrd="0" presId="urn:microsoft.com/office/officeart/2018/2/layout/IconLabelList"/>
    <dgm:cxn modelId="{0AFACFDB-A85E-4875-B49E-2526C0A06402}" type="presOf" srcId="{4BB2007A-F04A-49D4-B1C0-EF08DFEBEF3A}" destId="{3A60F95A-18A4-442A-A9AD-C5E2FFDDD099}" srcOrd="0" destOrd="0" presId="urn:microsoft.com/office/officeart/2018/2/layout/IconLabelList"/>
    <dgm:cxn modelId="{D8BE0EDD-FF68-48C6-9383-6E04F4AA2607}" srcId="{C67FA065-346D-4494-ACC4-0A602108C38F}" destId="{7E9A1A4C-ADBE-4CED-87AD-D9FF0AC13372}" srcOrd="1" destOrd="0" parTransId="{75A02B0B-93A2-483E-BD8A-5AD618730F82}" sibTransId="{AB7B31C1-AC09-4413-A704-57F7C3A51B35}"/>
    <dgm:cxn modelId="{83100C3F-24DD-4A9D-94DD-CF54A589308C}" type="presParOf" srcId="{B1C92CC5-A180-415C-9E5B-38FC13B714BB}" destId="{88A5C35B-2C03-4779-B48C-E7B05AB0FDD7}" srcOrd="0" destOrd="0" presId="urn:microsoft.com/office/officeart/2018/2/layout/IconLabelList"/>
    <dgm:cxn modelId="{2619A35E-FFC2-4C87-AC7C-BD42069F1629}" type="presParOf" srcId="{88A5C35B-2C03-4779-B48C-E7B05AB0FDD7}" destId="{7BEA68CC-2EE5-45CE-B592-AB75F90CFAF0}" srcOrd="0" destOrd="0" presId="urn:microsoft.com/office/officeart/2018/2/layout/IconLabelList"/>
    <dgm:cxn modelId="{158DAF81-FCE1-4A08-A955-AF7E2133AB3B}" type="presParOf" srcId="{88A5C35B-2C03-4779-B48C-E7B05AB0FDD7}" destId="{B65CAC98-C254-4FE4-9387-710DE21AAA15}" srcOrd="1" destOrd="0" presId="urn:microsoft.com/office/officeart/2018/2/layout/IconLabelList"/>
    <dgm:cxn modelId="{07EE7E09-CBE9-4174-888C-79354D29865E}" type="presParOf" srcId="{88A5C35B-2C03-4779-B48C-E7B05AB0FDD7}" destId="{92C11897-E39B-4FBE-AADE-307B327FC37A}" srcOrd="2" destOrd="0" presId="urn:microsoft.com/office/officeart/2018/2/layout/IconLabelList"/>
    <dgm:cxn modelId="{878BCEEE-0F8E-4269-9B18-82375863614D}" type="presParOf" srcId="{B1C92CC5-A180-415C-9E5B-38FC13B714BB}" destId="{45F06A62-BF14-48E4-A668-60505F9390B1}" srcOrd="1" destOrd="0" presId="urn:microsoft.com/office/officeart/2018/2/layout/IconLabelList"/>
    <dgm:cxn modelId="{ADCB92B3-EAF4-4D95-9C6B-568297990CF4}" type="presParOf" srcId="{B1C92CC5-A180-415C-9E5B-38FC13B714BB}" destId="{4485F012-C098-425F-9CCF-23E9D28C00F0}" srcOrd="2" destOrd="0" presId="urn:microsoft.com/office/officeart/2018/2/layout/IconLabelList"/>
    <dgm:cxn modelId="{3A25EFAD-3A01-4728-ACCD-5517B4E26A6C}" type="presParOf" srcId="{4485F012-C098-425F-9CCF-23E9D28C00F0}" destId="{980D9AD3-0D95-42D0-870B-C8DF7C63F432}" srcOrd="0" destOrd="0" presId="urn:microsoft.com/office/officeart/2018/2/layout/IconLabelList"/>
    <dgm:cxn modelId="{79595906-17BD-43EE-8082-B5C5B450ED3A}" type="presParOf" srcId="{4485F012-C098-425F-9CCF-23E9D28C00F0}" destId="{708CA084-896D-4F16-9661-7620531B3678}" srcOrd="1" destOrd="0" presId="urn:microsoft.com/office/officeart/2018/2/layout/IconLabelList"/>
    <dgm:cxn modelId="{3FFFF6E0-E99A-4349-AEC2-376E7DC54BA1}" type="presParOf" srcId="{4485F012-C098-425F-9CCF-23E9D28C00F0}" destId="{C62F9289-20AD-4CDE-AE36-16E19CF12BA3}" srcOrd="2" destOrd="0" presId="urn:microsoft.com/office/officeart/2018/2/layout/IconLabelList"/>
    <dgm:cxn modelId="{A06CC5C0-B983-4F74-BABD-FAD015A3BF6A}" type="presParOf" srcId="{B1C92CC5-A180-415C-9E5B-38FC13B714BB}" destId="{A25F3652-4663-40D7-91F3-461882F2C277}" srcOrd="3" destOrd="0" presId="urn:microsoft.com/office/officeart/2018/2/layout/IconLabelList"/>
    <dgm:cxn modelId="{93713B76-8114-4BD5-906B-8E2D7D42F37C}" type="presParOf" srcId="{B1C92CC5-A180-415C-9E5B-38FC13B714BB}" destId="{DF9EFFED-B36C-4130-BE3B-DE385040E319}" srcOrd="4" destOrd="0" presId="urn:microsoft.com/office/officeart/2018/2/layout/IconLabelList"/>
    <dgm:cxn modelId="{4EDEBF49-844E-4585-919F-E3A748375819}" type="presParOf" srcId="{DF9EFFED-B36C-4130-BE3B-DE385040E319}" destId="{C3D75B27-B88D-4EA4-84CF-CEEF731618BE}" srcOrd="0" destOrd="0" presId="urn:microsoft.com/office/officeart/2018/2/layout/IconLabelList"/>
    <dgm:cxn modelId="{80C71041-C322-4544-AA02-E1966CD6648A}" type="presParOf" srcId="{DF9EFFED-B36C-4130-BE3B-DE385040E319}" destId="{27BF739B-2D78-4846-A766-5B3DF0647C2E}" srcOrd="1" destOrd="0" presId="urn:microsoft.com/office/officeart/2018/2/layout/IconLabelList"/>
    <dgm:cxn modelId="{A05B7FA2-CC0F-4F8D-823A-FEF47F303D99}" type="presParOf" srcId="{DF9EFFED-B36C-4130-BE3B-DE385040E319}" destId="{D9D6D01C-8F10-408A-8BF4-1D967902C33C}" srcOrd="2" destOrd="0" presId="urn:microsoft.com/office/officeart/2018/2/layout/IconLabelList"/>
    <dgm:cxn modelId="{D460A9F0-75F7-4487-A554-54FBFDEC212A}" type="presParOf" srcId="{B1C92CC5-A180-415C-9E5B-38FC13B714BB}" destId="{7EB9896B-ABA9-451C-A1D0-2ADFB73E93E4}" srcOrd="5" destOrd="0" presId="urn:microsoft.com/office/officeart/2018/2/layout/IconLabelList"/>
    <dgm:cxn modelId="{E7014AAF-D9DC-4704-A5BB-27749F15CB30}" type="presParOf" srcId="{B1C92CC5-A180-415C-9E5B-38FC13B714BB}" destId="{1457820C-106F-4A18-BD65-DADC47ACA9A2}" srcOrd="6" destOrd="0" presId="urn:microsoft.com/office/officeart/2018/2/layout/IconLabelList"/>
    <dgm:cxn modelId="{9959C48C-2342-40AD-9672-9C344137BA89}" type="presParOf" srcId="{1457820C-106F-4A18-BD65-DADC47ACA9A2}" destId="{34747D62-69D6-4AC7-BC86-B64E12CD67BA}" srcOrd="0" destOrd="0" presId="urn:microsoft.com/office/officeart/2018/2/layout/IconLabelList"/>
    <dgm:cxn modelId="{D88323D6-6EF4-41F0-8238-075D498C0CC9}" type="presParOf" srcId="{1457820C-106F-4A18-BD65-DADC47ACA9A2}" destId="{1DEDC47B-E204-42E7-B5A1-D9119739620B}" srcOrd="1" destOrd="0" presId="urn:microsoft.com/office/officeart/2018/2/layout/IconLabelList"/>
    <dgm:cxn modelId="{C2395CF3-5A8C-4192-AB84-E8E99F4656BB}" type="presParOf" srcId="{1457820C-106F-4A18-BD65-DADC47ACA9A2}" destId="{3A60F95A-18A4-442A-A9AD-C5E2FFDDD099}" srcOrd="2" destOrd="0" presId="urn:microsoft.com/office/officeart/2018/2/layout/IconLabelList"/>
    <dgm:cxn modelId="{9751C122-B2FF-41AD-9262-82BFC4AB6506}" type="presParOf" srcId="{B1C92CC5-A180-415C-9E5B-38FC13B714BB}" destId="{DC17D597-EA28-4D7B-8956-1733368C19AD}" srcOrd="7" destOrd="0" presId="urn:microsoft.com/office/officeart/2018/2/layout/IconLabelList"/>
    <dgm:cxn modelId="{2AD0C7A9-0368-43BC-9D4E-FB2937AA8D36}" type="presParOf" srcId="{B1C92CC5-A180-415C-9E5B-38FC13B714BB}" destId="{9B07D5CA-8FB9-4DCB-A150-293FC39D75E3}" srcOrd="8" destOrd="0" presId="urn:microsoft.com/office/officeart/2018/2/layout/IconLabelList"/>
    <dgm:cxn modelId="{67F65D13-AC28-4CB2-8FD7-368DE8BC5825}" type="presParOf" srcId="{9B07D5CA-8FB9-4DCB-A150-293FC39D75E3}" destId="{AAC3047A-3EAC-4E68-88F0-6AB7F0EACE19}" srcOrd="0" destOrd="0" presId="urn:microsoft.com/office/officeart/2018/2/layout/IconLabelList"/>
    <dgm:cxn modelId="{C30A0467-5E68-410F-AA6D-A9A1E2823A32}" type="presParOf" srcId="{9B07D5CA-8FB9-4DCB-A150-293FC39D75E3}" destId="{1D314EF3-B1EE-4D3B-A821-B009028D0459}" srcOrd="1" destOrd="0" presId="urn:microsoft.com/office/officeart/2018/2/layout/IconLabelList"/>
    <dgm:cxn modelId="{EC18E921-4B7A-4577-BBDC-3410ADD2C834}" type="presParOf" srcId="{9B07D5CA-8FB9-4DCB-A150-293FC39D75E3}" destId="{D731786E-789F-4DFC-B5E4-EFAF1F58CC0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A68CC-2EE5-45CE-B592-AB75F90CFAF0}">
      <dsp:nvSpPr>
        <dsp:cNvPr id="0" name=""/>
        <dsp:cNvSpPr/>
      </dsp:nvSpPr>
      <dsp:spPr>
        <a:xfrm>
          <a:off x="386271" y="950739"/>
          <a:ext cx="1283056" cy="12622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2C11897-E39B-4FBE-AADE-307B327FC37A}">
      <dsp:nvSpPr>
        <dsp:cNvPr id="0" name=""/>
        <dsp:cNvSpPr/>
      </dsp:nvSpPr>
      <dsp:spPr>
        <a:xfrm>
          <a:off x="127800" y="2320598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>
              <a:solidFill>
                <a:schemeClr val="bg1"/>
              </a:solidFill>
            </a:rPr>
            <a:t>Dr Kevin McDaid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>
              <a:solidFill>
                <a:schemeClr val="bg1"/>
              </a:solidFill>
            </a:rPr>
            <a:t>Lecturer at Dundalk Institute of Technology</a:t>
          </a:r>
          <a:endParaRPr lang="en-US" sz="1600" kern="1200">
            <a:solidFill>
              <a:schemeClr val="bg1"/>
            </a:solidFill>
          </a:endParaRPr>
        </a:p>
      </dsp:txBody>
      <dsp:txXfrm>
        <a:off x="127800" y="2320598"/>
        <a:ext cx="1800000" cy="1080000"/>
      </dsp:txXfrm>
    </dsp:sp>
    <dsp:sp modelId="{980D9AD3-0D95-42D0-870B-C8DF7C63F432}">
      <dsp:nvSpPr>
        <dsp:cNvPr id="0" name=""/>
        <dsp:cNvSpPr/>
      </dsp:nvSpPr>
      <dsp:spPr>
        <a:xfrm>
          <a:off x="2501271" y="950739"/>
          <a:ext cx="1283056" cy="12622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62F9289-20AD-4CDE-AE36-16E19CF12BA3}">
      <dsp:nvSpPr>
        <dsp:cNvPr id="0" name=""/>
        <dsp:cNvSpPr/>
      </dsp:nvSpPr>
      <dsp:spPr>
        <a:xfrm>
          <a:off x="2242800" y="2320598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>
              <a:solidFill>
                <a:schemeClr val="bg1"/>
              </a:solidFill>
            </a:rPr>
            <a:t>Down GAA</a:t>
          </a:r>
          <a:endParaRPr lang="en-US" sz="1900" kern="1200">
            <a:solidFill>
              <a:schemeClr val="bg1"/>
            </a:solidFill>
          </a:endParaRPr>
        </a:p>
      </dsp:txBody>
      <dsp:txXfrm>
        <a:off x="2242800" y="2320598"/>
        <a:ext cx="1800000" cy="1080000"/>
      </dsp:txXfrm>
    </dsp:sp>
    <dsp:sp modelId="{C3D75B27-B88D-4EA4-84CF-CEEF731618BE}">
      <dsp:nvSpPr>
        <dsp:cNvPr id="0" name=""/>
        <dsp:cNvSpPr/>
      </dsp:nvSpPr>
      <dsp:spPr>
        <a:xfrm>
          <a:off x="4616271" y="950739"/>
          <a:ext cx="1283056" cy="12622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D6D01C-8F10-408A-8BF4-1D967902C33C}">
      <dsp:nvSpPr>
        <dsp:cNvPr id="0" name=""/>
        <dsp:cNvSpPr/>
      </dsp:nvSpPr>
      <dsp:spPr>
        <a:xfrm>
          <a:off x="4357800" y="2320598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>
              <a:solidFill>
                <a:schemeClr val="bg1"/>
              </a:solidFill>
            </a:rPr>
            <a:t>Derry GAA</a:t>
          </a:r>
          <a:endParaRPr lang="en-US" sz="1900" kern="1200">
            <a:solidFill>
              <a:schemeClr val="bg1"/>
            </a:solidFill>
          </a:endParaRPr>
        </a:p>
      </dsp:txBody>
      <dsp:txXfrm>
        <a:off x="4357800" y="2320598"/>
        <a:ext cx="1800000" cy="1080000"/>
      </dsp:txXfrm>
    </dsp:sp>
    <dsp:sp modelId="{34747D62-69D6-4AC7-BC86-B64E12CD67BA}">
      <dsp:nvSpPr>
        <dsp:cNvPr id="0" name=""/>
        <dsp:cNvSpPr/>
      </dsp:nvSpPr>
      <dsp:spPr>
        <a:xfrm>
          <a:off x="6731271" y="950739"/>
          <a:ext cx="1283056" cy="1262231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60F95A-18A4-442A-A9AD-C5E2FFDDD099}">
      <dsp:nvSpPr>
        <dsp:cNvPr id="0" name=""/>
        <dsp:cNvSpPr/>
      </dsp:nvSpPr>
      <dsp:spPr>
        <a:xfrm>
          <a:off x="6472800" y="2320598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>
              <a:solidFill>
                <a:schemeClr val="bg1"/>
              </a:solidFill>
            </a:rPr>
            <a:t>Southern Regional Technical College of Newry</a:t>
          </a:r>
          <a:endParaRPr lang="en-US" sz="1900" kern="1200">
            <a:solidFill>
              <a:schemeClr val="bg1"/>
            </a:solidFill>
          </a:endParaRPr>
        </a:p>
      </dsp:txBody>
      <dsp:txXfrm>
        <a:off x="6472800" y="2320598"/>
        <a:ext cx="1800000" cy="1080000"/>
      </dsp:txXfrm>
    </dsp:sp>
    <dsp:sp modelId="{AAC3047A-3EAC-4E68-88F0-6AB7F0EACE19}">
      <dsp:nvSpPr>
        <dsp:cNvPr id="0" name=""/>
        <dsp:cNvSpPr/>
      </dsp:nvSpPr>
      <dsp:spPr>
        <a:xfrm>
          <a:off x="8846271" y="950739"/>
          <a:ext cx="1283056" cy="1262231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731786E-789F-4DFC-B5E4-EFAF1F58CC00}">
      <dsp:nvSpPr>
        <dsp:cNvPr id="0" name=""/>
        <dsp:cNvSpPr/>
      </dsp:nvSpPr>
      <dsp:spPr>
        <a:xfrm>
          <a:off x="8587800" y="2320598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>
              <a:solidFill>
                <a:schemeClr val="bg1"/>
              </a:solidFill>
            </a:rPr>
            <a:t>Local clubs </a:t>
          </a:r>
          <a:endParaRPr lang="en-US" sz="1900" kern="1200">
            <a:solidFill>
              <a:schemeClr val="bg1"/>
            </a:solidFill>
          </a:endParaRPr>
        </a:p>
      </dsp:txBody>
      <dsp:txXfrm>
        <a:off x="8587800" y="2320598"/>
        <a:ext cx="1800000" cy="108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E4F5B-05C7-4DF0-B99B-62B41668B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10C3A-DB55-4B90-8530-6648D0CA8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56B93-0125-482D-9BCD-D0C07A58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8D64B-1602-4348-94A8-535F90F41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90E59-CD20-41F4-B68B-BF3E0F75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965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C7B7C-F712-4C8D-9164-B3E70968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DEF41D-C7A3-4636-ADF4-CC46069B0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804AC-B03C-43F9-AFD0-8CAA9235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134BA-46FF-44C0-A113-E28FE9F9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508D8-BE9C-4802-B0CF-A6D40F4E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437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9C36C3-AF32-4F1A-B51B-A4F27B72A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652BB-39E2-4170-86F4-1A1AB41EF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7CD19-2A6B-4BB6-8CA5-2BFDABE6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04AE-8A5B-47FB-A5CE-8CAFCC85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F5C5A-2EB4-431B-B0E3-6C0372C3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030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7FE44-A59F-42D6-91DD-7FB002B44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2BC3E-7B1F-434C-BD14-FCC25B09E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4739-47FD-40AB-8975-515156E5C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29B1D-00F4-4395-BF4A-164ABF64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E57B7-6FB2-4470-8E05-0204F3318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974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AB0C-E61B-4CE0-A240-3FA07070B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E4601-EF96-4A4C-9DBF-ABB46A93B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69B51-6DF5-4A5F-9D41-0E68B15E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B2F4D-8390-4AE5-ACC5-0108DB5BE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93379-FF04-41AC-AC65-DA07B3621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691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D07A9-4AF1-4B43-87D6-8DC76EE5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27F0D-B46C-42CF-84F4-8B8A7423C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026FC-358A-48D6-A0C2-370470DE5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89019-1722-4877-A777-E5AB485F7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C4DBA-D695-4CF8-8C4B-4555260D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3C75F-49E9-4128-A3CC-64825FBA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602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9D18-5186-496D-ACF2-9DE92C12E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2CD45-F741-4AE2-93C5-31BDDE441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9CEB51-0A57-42C3-8389-C7AFF2C87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F5E2AF-CB7F-431B-8D25-DE40EE9D9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48A58-DAC2-425B-9C97-F20EEF962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80038-6027-4C1D-8AD3-84A4977DD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913D6E-AD24-419E-A0A0-AB8BA11C4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3C2A74-8DAC-4E0E-8134-91278F34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383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341A-C7B2-4C31-A016-5E40791D4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75B25-4CFB-478A-9C7B-5A8AA0FE8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2C83B-4E5C-4545-A3F6-D62B09C25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50CAE-5421-4A5B-B4C7-5E490EEF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576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5479B4-414F-4D75-9DA7-88CB05B6E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901E5-EFDE-4904-80AD-37E8B347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4E588-B42F-4EC1-B509-B893FC4AB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052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01E8-7F8C-4C32-9791-06EEA6AC4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FB5BC-5200-4D5D-A8DC-D7B144BC2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71B2E-340F-47B0-9851-A3C865144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607B0-B7DD-4617-9FA8-07289C9DA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8BF8B-93A6-4B0A-8656-2A183AD7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C5F76-4815-4D10-A989-AE7E06AE3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02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FE6C-DFD9-4700-9047-0664AC5AD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2989BE-4EF7-478E-A38A-FB12949CE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02680-EF91-4C15-B56A-DCA8A142F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4CECE-C8B4-45C8-8F3D-507F88F9F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AD529-DDC5-4ED9-9665-D7F9C01E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74AD0-C669-4B84-9495-818C30F0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827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A6F9A-351F-45C9-BB5F-B7EB775E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D83E7-45CE-4714-BA9D-B40DA4D55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6F169-361E-4DB1-A3A5-F5CBBECF22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90A2D-5A85-49D3-9DC5-49FC1C1F1931}" type="datetimeFigureOut">
              <a:rPr lang="en-IE" smtClean="0"/>
              <a:t>25/03/2021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26996-6EBF-49E9-BFBF-2C221EBA0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643A9-FAD0-469B-AE2E-D4D58641D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16CD6-D0EA-466E-85E5-6A9DD78E46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376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mahara.dkit.ie/view/view.php?t=Lkx4G9U2lmaWHh38qgS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02AEE8-5845-4A9F-A39B-2E3E1B421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6943"/>
            <a:ext cx="9144000" cy="1655762"/>
          </a:xfrm>
        </p:spPr>
        <p:txBody>
          <a:bodyPr>
            <a:normAutofit/>
          </a:bodyPr>
          <a:lstStyle/>
          <a:p>
            <a:r>
              <a:rPr lang="en-IE" sz="3000">
                <a:solidFill>
                  <a:schemeClr val="bg1"/>
                </a:solidFill>
                <a:latin typeface="Bahnschrift SemiBold" panose="020B0502040204020203" pitchFamily="34" charset="0"/>
              </a:rPr>
              <a:t>TacTalk</a:t>
            </a:r>
          </a:p>
          <a:p>
            <a:r>
              <a:rPr lang="en-IE" sz="2000">
                <a:solidFill>
                  <a:schemeClr val="bg1"/>
                </a:solidFill>
                <a:latin typeface="Bahnschrift Light" panose="020B0502040204020203" pitchFamily="34" charset="0"/>
              </a:rPr>
              <a:t>Tactical Voice Recognition Analysis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E0EE32-7022-4FE2-A12A-DCFAAC94D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557" y="632218"/>
            <a:ext cx="2834886" cy="279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01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384093-F2D2-494B-BC23-0508BC93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  <a:latin typeface="Bahnschrift SemiBold"/>
              </a:rPr>
              <a:t>User Evaluation Results</a:t>
            </a:r>
            <a:endParaRPr lang="en-IE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9172E6F-F320-48EC-998E-E6BE1A5B191A}"/>
              </a:ext>
            </a:extLst>
          </p:cNvPr>
          <p:cNvSpPr txBox="1">
            <a:spLocks/>
          </p:cNvSpPr>
          <p:nvPr/>
        </p:nvSpPr>
        <p:spPr>
          <a:xfrm>
            <a:off x="300872" y="4897134"/>
            <a:ext cx="10515600" cy="17988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2AC87B"/>
              </a:buClr>
              <a:buNone/>
            </a:pPr>
            <a:endParaRPr lang="en-IE" sz="1600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buClr>
                <a:srgbClr val="2AC87B"/>
              </a:buClr>
              <a:buNone/>
            </a:pPr>
            <a:endParaRPr lang="en-IE" sz="1600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buClr>
                <a:srgbClr val="2AC87B"/>
              </a:buClr>
              <a:buNone/>
            </a:pPr>
            <a:endParaRPr lang="en-IE" sz="1600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buClr>
                <a:srgbClr val="2AC87B"/>
              </a:buClr>
              <a:buNone/>
            </a:pPr>
            <a:endParaRPr lang="en-IE" sz="1600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buClr>
                <a:srgbClr val="2AC87B"/>
              </a:buClr>
              <a:buNone/>
            </a:pPr>
            <a:r>
              <a:rPr lang="en-IE" sz="1600" dirty="0">
                <a:solidFill>
                  <a:schemeClr val="bg1"/>
                </a:solidFill>
                <a:latin typeface="Bahnschrift Light"/>
              </a:rPr>
              <a:t>More detailed results can be found on the </a:t>
            </a:r>
            <a:r>
              <a:rPr lang="en-IE" sz="1600" i="1" u="sng" dirty="0">
                <a:solidFill>
                  <a:schemeClr val="bg1"/>
                </a:solidFill>
                <a:latin typeface="Bahnschrift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Team </a:t>
            </a:r>
            <a:r>
              <a:rPr lang="en-IE" sz="1600" i="1" u="sng" dirty="0" err="1">
                <a:solidFill>
                  <a:schemeClr val="bg1"/>
                </a:solidFill>
                <a:latin typeface="Bahnschrift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Mahara</a:t>
            </a:r>
            <a:r>
              <a:rPr lang="en-IE" sz="1600" i="1" u="sng" dirty="0">
                <a:solidFill>
                  <a:schemeClr val="bg1"/>
                </a:solidFill>
                <a:latin typeface="Bahnschrift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Page.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663E2BAC-1745-449D-AF7F-9F597C8D5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EC826B-7475-469F-AF58-516EAC3707F7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32AA73C-76AF-410C-B10C-9F77262EB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61979"/>
              </p:ext>
            </p:extLst>
          </p:nvPr>
        </p:nvGraphicFramePr>
        <p:xfrm>
          <a:off x="2032000" y="1599709"/>
          <a:ext cx="8127999" cy="4282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676532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517991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34108776"/>
                    </a:ext>
                  </a:extLst>
                </a:gridCol>
              </a:tblGrid>
              <a:tr h="842098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Play/Know Gaelic Football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Don’t play/know Gaelic Football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717580"/>
                  </a:ext>
                </a:extLst>
              </a:tr>
              <a:tr h="842098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High quiz score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1" dirty="0"/>
                        <a:t>Quiz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Low quiz score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105794"/>
                  </a:ext>
                </a:extLst>
              </a:tr>
              <a:tr h="842098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Less reading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1" dirty="0"/>
                        <a:t>Documentation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More reading time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6027172"/>
                  </a:ext>
                </a:extLst>
              </a:tr>
              <a:tr h="842098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Understood vocab &amp; structure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1" dirty="0"/>
                        <a:t>Vocabulary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Struggled to understand and use vocab the structure.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5153831"/>
                  </a:ext>
                </a:extLst>
              </a:tr>
              <a:tr h="842098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Easy and enjoyable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b="1" dirty="0"/>
                        <a:t>Fatigue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Tiresome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2511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008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9C5AA6-1E82-4CC8-8AC9-EDCB3535BC38}"/>
              </a:ext>
            </a:extLst>
          </p:cNvPr>
          <p:cNvSpPr txBox="1"/>
          <p:nvPr/>
        </p:nvSpPr>
        <p:spPr>
          <a:xfrm>
            <a:off x="3914152" y="3136612"/>
            <a:ext cx="4363695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IE" sz="3200" u="sng" dirty="0">
                <a:solidFill>
                  <a:schemeClr val="bg1"/>
                </a:solidFill>
                <a:latin typeface="Bahnschrift SemiBold"/>
              </a:rPr>
              <a:t>LIVE DEMONSTRATION</a:t>
            </a:r>
          </a:p>
        </p:txBody>
      </p:sp>
    </p:spTree>
    <p:extLst>
      <p:ext uri="{BB962C8B-B14F-4D97-AF65-F5344CB8AC3E}">
        <p14:creationId xmlns:p14="http://schemas.microsoft.com/office/powerpoint/2010/main" val="181823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B5C66B-076F-474E-9123-FC8A062B1CB0}"/>
              </a:ext>
            </a:extLst>
          </p:cNvPr>
          <p:cNvSpPr txBox="1"/>
          <p:nvPr/>
        </p:nvSpPr>
        <p:spPr>
          <a:xfrm>
            <a:off x="3740227" y="2844224"/>
            <a:ext cx="4711546" cy="116955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IE" sz="3200" u="sng">
                <a:solidFill>
                  <a:schemeClr val="bg1"/>
                </a:solidFill>
                <a:latin typeface="Bahnschrift SemiBold"/>
              </a:rPr>
              <a:t>THANKS FOR LISTENING</a:t>
            </a:r>
          </a:p>
          <a:p>
            <a:endParaRPr lang="en-IE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ctr"/>
            <a:r>
              <a:rPr lang="en-IE" sz="2000">
                <a:solidFill>
                  <a:schemeClr val="bg1"/>
                </a:solidFill>
                <a:latin typeface="Bahnschrift SemiBold"/>
              </a:rPr>
              <a:t>Q&amp;A </a:t>
            </a:r>
            <a:endParaRPr lang="en-IE" sz="2000"/>
          </a:p>
        </p:txBody>
      </p:sp>
    </p:spTree>
    <p:extLst>
      <p:ext uri="{BB962C8B-B14F-4D97-AF65-F5344CB8AC3E}">
        <p14:creationId xmlns:p14="http://schemas.microsoft.com/office/powerpoint/2010/main" val="419106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66573BC-E9F1-4169-A138-F984DC8FA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477" y="287374"/>
            <a:ext cx="10515600" cy="1325563"/>
          </a:xfrm>
        </p:spPr>
        <p:txBody>
          <a:bodyPr/>
          <a:lstStyle/>
          <a:p>
            <a:r>
              <a:rPr lang="en-IE">
                <a:solidFill>
                  <a:schemeClr val="bg1"/>
                </a:solidFill>
                <a:latin typeface="Bahnschrift SemiBold" panose="020B0502040204020203" pitchFamily="34" charset="0"/>
              </a:rPr>
              <a:t>Team Rojak</a:t>
            </a:r>
          </a:p>
        </p:txBody>
      </p:sp>
      <p:pic>
        <p:nvPicPr>
          <p:cNvPr id="5" name="Picture 4" descr="A person in a blue shirt&#10;&#10;Description automatically generated">
            <a:extLst>
              <a:ext uri="{FF2B5EF4-FFF2-40B4-BE49-F238E27FC236}">
                <a16:creationId xmlns:a16="http://schemas.microsoft.com/office/drawing/2014/main" id="{72792F2B-884A-4605-9D32-396433F54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83907"/>
            <a:ext cx="1557559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24CC81CD-A2B7-491D-B660-F9CB4C4584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230" y="2183907"/>
            <a:ext cx="1015069" cy="1828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CE9D12-CB10-4511-8DEE-B06316C0CF2D}"/>
              </a:ext>
            </a:extLst>
          </p:cNvPr>
          <p:cNvSpPr txBox="1"/>
          <p:nvPr/>
        </p:nvSpPr>
        <p:spPr>
          <a:xfrm>
            <a:off x="2867429" y="4953737"/>
            <a:ext cx="20569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App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Back end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Scrum master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5B40EC-5E7A-4703-AB5C-0F87DBCD0A07}"/>
              </a:ext>
            </a:extLst>
          </p:cNvPr>
          <p:cNvSpPr txBox="1"/>
          <p:nvPr/>
        </p:nvSpPr>
        <p:spPr>
          <a:xfrm>
            <a:off x="5003414" y="4953737"/>
            <a:ext cx="24785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Lead back end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Network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Database manager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248374-B766-4AC8-BA15-06315FA9A805}"/>
              </a:ext>
            </a:extLst>
          </p:cNvPr>
          <p:cNvSpPr txBox="1"/>
          <p:nvPr/>
        </p:nvSpPr>
        <p:spPr>
          <a:xfrm>
            <a:off x="7481978" y="4953736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Lead front end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UI designer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322C05-B895-4BF7-AFF2-6A2045A5B9C1}"/>
              </a:ext>
            </a:extLst>
          </p:cNvPr>
          <p:cNvSpPr txBox="1"/>
          <p:nvPr/>
        </p:nvSpPr>
        <p:spPr>
          <a:xfrm>
            <a:off x="9880428" y="4953735"/>
            <a:ext cx="20970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Front end developer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Software tester</a:t>
            </a:r>
          </a:p>
        </p:txBody>
      </p:sp>
      <p:pic>
        <p:nvPicPr>
          <p:cNvPr id="16" name="Picture 15" descr="A person standing next to a body of water&#10;&#10;Description automatically generated">
            <a:extLst>
              <a:ext uri="{FF2B5EF4-FFF2-40B4-BE49-F238E27FC236}">
                <a16:creationId xmlns:a16="http://schemas.microsoft.com/office/drawing/2014/main" id="{4CCB6AED-9EB0-4CE0-AD14-AD059156471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88" t="18015" r="5568" b="30101"/>
          <a:stretch/>
        </p:blipFill>
        <p:spPr>
          <a:xfrm>
            <a:off x="9973366" y="2183907"/>
            <a:ext cx="1432897" cy="1827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ECFC356F-0C7D-4055-871B-CB17997367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843" y="2183907"/>
            <a:ext cx="1812311" cy="1827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 descr="A person looking at the camera&#10;&#10;Description automatically generated">
            <a:extLst>
              <a:ext uri="{FF2B5EF4-FFF2-40B4-BE49-F238E27FC236}">
                <a16:creationId xmlns:a16="http://schemas.microsoft.com/office/drawing/2014/main" id="{A52686EF-96A7-4864-9529-B2B384BCCA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616" y="2182477"/>
            <a:ext cx="1028187" cy="1828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813FDF7-6F63-4C59-89C1-B51B6DAC9FAC}"/>
              </a:ext>
            </a:extLst>
          </p:cNvPr>
          <p:cNvSpPr txBox="1"/>
          <p:nvPr/>
        </p:nvSpPr>
        <p:spPr>
          <a:xfrm>
            <a:off x="537996" y="4953737"/>
            <a:ext cx="21579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Team Lead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Version control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External Coordinator</a:t>
            </a:r>
          </a:p>
          <a:p>
            <a:pPr marL="285750" indent="-285750"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sz="1400">
                <a:solidFill>
                  <a:schemeClr val="bg1"/>
                </a:solidFill>
                <a:latin typeface="Bahnschrift Light" panose="020B0502040204020203" pitchFamily="34" charset="0"/>
              </a:rPr>
              <a:t>Cloud developer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472700-2707-46DC-8B14-1E3E3D0DC3EF}"/>
              </a:ext>
            </a:extLst>
          </p:cNvPr>
          <p:cNvSpPr/>
          <p:nvPr/>
        </p:nvSpPr>
        <p:spPr>
          <a:xfrm>
            <a:off x="1138322" y="4387334"/>
            <a:ext cx="85151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9F5684-9B3D-4AE6-8066-1033C3BBB7A3}"/>
              </a:ext>
            </a:extLst>
          </p:cNvPr>
          <p:cNvSpPr txBox="1"/>
          <p:nvPr/>
        </p:nvSpPr>
        <p:spPr>
          <a:xfrm>
            <a:off x="906686" y="4387334"/>
            <a:ext cx="1420582" cy="369332"/>
          </a:xfrm>
          <a:prstGeom prst="rect">
            <a:avLst/>
          </a:prstGeom>
          <a:solidFill>
            <a:srgbClr val="2AC87B"/>
          </a:solidFill>
        </p:spPr>
        <p:txBody>
          <a:bodyPr wrap="none" rtlCol="0">
            <a:spAutoFit/>
          </a:bodyPr>
          <a:lstStyle/>
          <a:p>
            <a:r>
              <a:rPr lang="en-IE">
                <a:solidFill>
                  <a:schemeClr val="bg1"/>
                </a:solidFill>
                <a:latin typeface="Bahnschrift SemiBold SemiConden" panose="020B0502040204020203" pitchFamily="34" charset="0"/>
              </a:rPr>
              <a:t>Francis Quinn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6AA2AF-C179-48C2-89FE-30453833DFE5}"/>
              </a:ext>
            </a:extLst>
          </p:cNvPr>
          <p:cNvSpPr txBox="1"/>
          <p:nvPr/>
        </p:nvSpPr>
        <p:spPr>
          <a:xfrm>
            <a:off x="3010922" y="4383749"/>
            <a:ext cx="1795684" cy="369332"/>
          </a:xfrm>
          <a:prstGeom prst="rect">
            <a:avLst/>
          </a:prstGeom>
          <a:solidFill>
            <a:srgbClr val="2AC87B"/>
          </a:solidFill>
        </p:spPr>
        <p:txBody>
          <a:bodyPr wrap="none" rtlCol="0">
            <a:spAutoFit/>
          </a:bodyPr>
          <a:lstStyle/>
          <a:p>
            <a:r>
              <a:rPr lang="en-IE">
                <a:solidFill>
                  <a:schemeClr val="bg1"/>
                </a:solidFill>
                <a:latin typeface="Bahnschrift SemiBold SemiConden" panose="020B0502040204020203" pitchFamily="34" charset="0"/>
              </a:rPr>
              <a:t>Thomas McKeown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C206A9-9192-425F-9BC5-9F7513098CF1}"/>
              </a:ext>
            </a:extLst>
          </p:cNvPr>
          <p:cNvSpPr txBox="1"/>
          <p:nvPr/>
        </p:nvSpPr>
        <p:spPr>
          <a:xfrm>
            <a:off x="5368876" y="4380164"/>
            <a:ext cx="1454244" cy="369332"/>
          </a:xfrm>
          <a:prstGeom prst="rect">
            <a:avLst/>
          </a:prstGeom>
          <a:solidFill>
            <a:srgbClr val="2AC87B"/>
          </a:solidFill>
        </p:spPr>
        <p:txBody>
          <a:bodyPr wrap="none" rtlCol="0">
            <a:spAutoFit/>
          </a:bodyPr>
          <a:lstStyle/>
          <a:p>
            <a:r>
              <a:rPr lang="en-IE">
                <a:solidFill>
                  <a:schemeClr val="bg1"/>
                </a:solidFill>
                <a:latin typeface="Bahnschrift SemiBold SemiConden" panose="020B0502040204020203" pitchFamily="34" charset="0"/>
              </a:rPr>
              <a:t>Timothy Nguoi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7BFBA9-23C3-4F2A-B6FC-237DC3002384}"/>
              </a:ext>
            </a:extLst>
          </p:cNvPr>
          <p:cNvSpPr txBox="1"/>
          <p:nvPr/>
        </p:nvSpPr>
        <p:spPr>
          <a:xfrm>
            <a:off x="7894857" y="4380164"/>
            <a:ext cx="1165704" cy="369332"/>
          </a:xfrm>
          <a:prstGeom prst="rect">
            <a:avLst/>
          </a:prstGeom>
          <a:solidFill>
            <a:srgbClr val="2AC87B"/>
          </a:solidFill>
        </p:spPr>
        <p:txBody>
          <a:bodyPr wrap="none" rtlCol="0">
            <a:spAutoFit/>
          </a:bodyPr>
          <a:lstStyle/>
          <a:p>
            <a:r>
              <a:rPr lang="en-IE">
                <a:solidFill>
                  <a:schemeClr val="bg1"/>
                </a:solidFill>
                <a:latin typeface="Bahnschrift SemiBold SemiConden" panose="020B0502040204020203" pitchFamily="34" charset="0"/>
              </a:rPr>
              <a:t>Josh Nevin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5F76A2-88EC-4F17-83BE-321D45B23271}"/>
              </a:ext>
            </a:extLst>
          </p:cNvPr>
          <p:cNvSpPr txBox="1"/>
          <p:nvPr/>
        </p:nvSpPr>
        <p:spPr>
          <a:xfrm>
            <a:off x="10046849" y="4387334"/>
            <a:ext cx="1285929" cy="369332"/>
          </a:xfrm>
          <a:prstGeom prst="rect">
            <a:avLst/>
          </a:prstGeom>
          <a:solidFill>
            <a:srgbClr val="2AC87B"/>
          </a:solidFill>
        </p:spPr>
        <p:txBody>
          <a:bodyPr wrap="none" rtlCol="0">
            <a:spAutoFit/>
          </a:bodyPr>
          <a:lstStyle/>
          <a:p>
            <a:r>
              <a:rPr lang="en-IE">
                <a:solidFill>
                  <a:schemeClr val="bg1"/>
                </a:solidFill>
                <a:latin typeface="Bahnschrift SemiBold SemiConden" panose="020B0502040204020203" pitchFamily="34" charset="0"/>
              </a:rPr>
              <a:t>Shikui Wang</a:t>
            </a:r>
          </a:p>
        </p:txBody>
      </p:sp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DA04776C-B4B4-4E6C-9CA8-DE2B0FFB2D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76F81D7-ECA4-494F-A52D-81F10F6E9ABA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186087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6196B2C-2439-4D8A-8ECF-994D568C5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>
                <a:solidFill>
                  <a:schemeClr val="bg1"/>
                </a:solidFill>
                <a:latin typeface="Bahnschrift SemiBold" panose="020B0502040204020203" pitchFamily="34" charset="0"/>
              </a:rPr>
              <a:t>External collaboration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CA203A04-E642-416D-AE1D-919BAE2403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2814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0A55D75B-B2AC-435F-A7A2-E1715882DA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9C6101-F74D-4A72-A646-EBB43D4879CA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218355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D02AE76-5253-4E42-9FF1-EC8AAAF75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Project Overview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CE2F125-3315-4834-8F7C-23E5E2FAC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84" y="1866506"/>
            <a:ext cx="8777140" cy="411249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Collect </a:t>
            </a:r>
            <a:r>
              <a:rPr lang="en-IE" b="1" dirty="0">
                <a:solidFill>
                  <a:schemeClr val="bg1"/>
                </a:solidFill>
                <a:latin typeface="Bahnschrift Light"/>
              </a:rPr>
              <a:t>real-time </a:t>
            </a:r>
            <a:r>
              <a:rPr lang="en-IE" dirty="0">
                <a:solidFill>
                  <a:schemeClr val="bg1"/>
                </a:solidFill>
                <a:latin typeface="Bahnschrift Light"/>
              </a:rPr>
              <a:t>match statistics.</a:t>
            </a: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lnSpc>
                <a:spcPct val="150000"/>
              </a:lnSpc>
              <a:buClr>
                <a:srgbClr val="2AC87B"/>
              </a:buClr>
              <a:buNone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b="1" dirty="0">
                <a:solidFill>
                  <a:schemeClr val="bg1"/>
                </a:solidFill>
                <a:latin typeface="Bahnschrift Light"/>
              </a:rPr>
              <a:t> Automatic</a:t>
            </a:r>
            <a:r>
              <a:rPr lang="en-IE" dirty="0">
                <a:solidFill>
                  <a:schemeClr val="bg1"/>
                </a:solidFill>
                <a:latin typeface="Bahnschrift Light"/>
              </a:rPr>
              <a:t> processing statistics.</a:t>
            </a: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lnSpc>
                <a:spcPct val="150000"/>
              </a:lnSpc>
              <a:buClr>
                <a:srgbClr val="2AC87B"/>
              </a:buClr>
              <a:buNone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View up-to-date statistics during match.</a:t>
            </a: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E33ABB6-4AE3-4D33-A3C0-2DD070AE8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F45C9D-0363-40F1-A0EB-C78BA890C214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259798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75E38DB9-5E34-45B0-8D61-990D7A835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51" y="0"/>
            <a:ext cx="10387697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72BC3BC-BCBB-494B-9326-D30334EC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784" y="-158657"/>
            <a:ext cx="10515600" cy="1325563"/>
          </a:xfrm>
        </p:spPr>
        <p:txBody>
          <a:bodyPr/>
          <a:lstStyle/>
          <a:p>
            <a:r>
              <a:rPr lang="en-IE">
                <a:solidFill>
                  <a:srgbClr val="202C74"/>
                </a:solidFill>
                <a:latin typeface="Bahnschrift SemiBold" panose="020B0502040204020203" pitchFamily="34" charset="0"/>
              </a:rPr>
              <a:t>Project Flow Diagram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5ADDC097-D80B-4035-B7A8-FB9993D03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6941" y="170525"/>
            <a:ext cx="856684" cy="8201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5D9113-7F5F-4193-AA6D-0C9E0C2717E5}"/>
              </a:ext>
            </a:extLst>
          </p:cNvPr>
          <p:cNvSpPr txBox="1"/>
          <p:nvPr/>
        </p:nvSpPr>
        <p:spPr>
          <a:xfrm>
            <a:off x="10725093" y="318981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146088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8702BE0-E03A-4413-A91A-9C05F926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  <a:latin typeface="Bahnschrift SemiBold"/>
              </a:rPr>
              <a:t>T-CA3 Application Release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5C8CB5-9A2A-4E9F-8F98-D5EE9D1E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buClr>
                <a:srgbClr val="2AC87B"/>
              </a:buClr>
              <a:buFont typeface="Wingdings,Sans-Serif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Display Statistics.</a:t>
            </a:r>
            <a:endParaRPr lang="en-IE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,Sans-Serif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  <a:cs typeface="Calibri" panose="020F0502020204030204"/>
              </a:rPr>
              <a:t> Testing.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,Sans-Serif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  <a:cs typeface="Calibri" panose="020F0502020204030204"/>
              </a:rPr>
              <a:t> Improve Command Parser.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,Sans-Serif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  <a:cs typeface="Calibri" panose="020F0502020204030204"/>
              </a:rPr>
              <a:t> Create Match &amp; Manage Team page.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,Sans-Serif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  <a:cs typeface="Calibri" panose="020F0502020204030204"/>
              </a:rPr>
              <a:t> Authentication.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3960980A-317F-4DF2-BC0D-EFEE8D6C3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EDC23-FFF7-4E3E-A66D-111F75FC3DB2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2897974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D409D-174F-4AB7-9D5C-FABE0A4D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  <a:latin typeface="Bahnschrift SemiBold"/>
                <a:cs typeface="Calibri Light"/>
              </a:rPr>
              <a:t>Release 2 </a:t>
            </a:r>
            <a:r>
              <a:rPr lang="en-GB" err="1">
                <a:solidFill>
                  <a:schemeClr val="bg1"/>
                </a:solidFill>
                <a:latin typeface="Bahnschrift SemiBold"/>
                <a:cs typeface="Calibri Light"/>
              </a:rPr>
              <a:t>Scrumwise</a:t>
            </a:r>
            <a:endParaRPr lang="en-GB">
              <a:solidFill>
                <a:schemeClr val="bg1"/>
              </a:solidFill>
              <a:latin typeface="Bahnschrift SemiBold"/>
              <a:cs typeface="Calibri Ligh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3035A92-3889-45B8-89EB-9E9574D98D52}"/>
              </a:ext>
            </a:extLst>
          </p:cNvPr>
          <p:cNvSpPr txBox="1">
            <a:spLocks/>
          </p:cNvSpPr>
          <p:nvPr/>
        </p:nvSpPr>
        <p:spPr>
          <a:xfrm>
            <a:off x="307521" y="4506232"/>
            <a:ext cx="10379529" cy="22694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>
                <a:solidFill>
                  <a:schemeClr val="bg1"/>
                </a:solidFill>
                <a:latin typeface="Bahnschrift Light"/>
              </a:rPr>
              <a:t> Completed release 2 in 3 sprints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>
                <a:solidFill>
                  <a:schemeClr val="bg1"/>
                </a:solidFill>
                <a:latin typeface="Bahnschrift Light"/>
              </a:rPr>
              <a:t> Completed with 82 points</a:t>
            </a:r>
            <a:endParaRPr lang="en-IE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BF5F1306-138D-4770-8CBB-406C18F5D5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A486D3-55EC-4E4E-AEA1-FA52ADE97A99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  <p:pic>
        <p:nvPicPr>
          <p:cNvPr id="8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B853B65F-820B-4ECD-B31D-4849637E7F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4471" t="27586" r="4173" b="28117"/>
          <a:stretch/>
        </p:blipFill>
        <p:spPr>
          <a:xfrm>
            <a:off x="424832" y="1471839"/>
            <a:ext cx="11191984" cy="3066329"/>
          </a:xfrm>
        </p:spPr>
      </p:pic>
    </p:spTree>
    <p:extLst>
      <p:ext uri="{BB962C8B-B14F-4D97-AF65-F5344CB8AC3E}">
        <p14:creationId xmlns:p14="http://schemas.microsoft.com/office/powerpoint/2010/main" val="386103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8702BE0-E03A-4413-A91A-9C05F926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>
                <a:solidFill>
                  <a:schemeClr val="bg1"/>
                </a:solidFill>
                <a:latin typeface="Bahnschrift SemiBold" panose="020B0502040204020203" pitchFamily="34" charset="0"/>
              </a:rPr>
              <a:t>T-CA4 Release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5C8CB5-9A2A-4E9F-8F98-D5EE9D1E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Error Handling.</a:t>
            </a: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Live Statistics.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 Function Generated Statistics. 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Live app user testing.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App Improvements.</a:t>
            </a:r>
          </a:p>
          <a:p>
            <a:pPr>
              <a:lnSpc>
                <a:spcPct val="150000"/>
              </a:lnSpc>
              <a:buClr>
                <a:srgbClr val="2AC87B"/>
              </a:buClr>
              <a:buFont typeface="Wingdings" panose="05000000000000000000" pitchFamily="2" charset="2"/>
              <a:buChar char="q"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3960980A-317F-4DF2-BC0D-EFEE8D6C3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EDC23-FFF7-4E3E-A66D-111F75FC3DB2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1621304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384093-F2D2-494B-BC23-0508BC93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  <a:latin typeface="Bahnschrift SemiBold" panose="020B0502040204020203" pitchFamily="34" charset="0"/>
              </a:rPr>
              <a:t>User Evaluation COVID-19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9172E6F-F320-48EC-998E-E6BE1A5B191A}"/>
              </a:ext>
            </a:extLst>
          </p:cNvPr>
          <p:cNvSpPr txBox="1">
            <a:spLocks/>
          </p:cNvSpPr>
          <p:nvPr/>
        </p:nvSpPr>
        <p:spPr>
          <a:xfrm>
            <a:off x="838200" y="1813650"/>
            <a:ext cx="10515600" cy="46628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Online user testing.</a:t>
            </a: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 marL="0" indent="0">
              <a:buClr>
                <a:srgbClr val="2AC87B"/>
              </a:buClr>
              <a:buNone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 panose="020B0502040204020203" pitchFamily="34" charset="0"/>
              </a:rPr>
              <a:t> Vocabulary Training Documentation.</a:t>
            </a: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 panose="020B0502040204020203" pitchFamily="34" charset="0"/>
              </a:rPr>
              <a:t> Vocabulary Quiz.</a:t>
            </a:r>
          </a:p>
          <a:p>
            <a:pPr marL="0" indent="0">
              <a:buClr>
                <a:srgbClr val="2AC87B"/>
              </a:buClr>
              <a:buNone/>
            </a:pPr>
            <a:endParaRPr lang="en-IE" dirty="0">
              <a:solidFill>
                <a:schemeClr val="bg1"/>
              </a:solidFill>
              <a:latin typeface="Bahnschrift Light" panose="020B0502040204020203" pitchFamily="34" charset="0"/>
            </a:endParaRP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 Annotating a match. (5 – 35 minutes).</a:t>
            </a: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endParaRPr lang="en-IE" dirty="0">
              <a:solidFill>
                <a:schemeClr val="bg1"/>
              </a:solidFill>
              <a:latin typeface="Bahnschrift Light"/>
            </a:endParaRPr>
          </a:p>
          <a:p>
            <a:pPr>
              <a:buClr>
                <a:srgbClr val="2AC87B"/>
              </a:buClr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bg1"/>
                </a:solidFill>
                <a:latin typeface="Bahnschrift Light"/>
              </a:rPr>
              <a:t> Coach &amp; Analyst Interviews.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663E2BAC-1745-449D-AF7F-9F597C8D5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55" y="161999"/>
            <a:ext cx="1003457" cy="9621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EC826B-7475-469F-AF58-516EAC3707F7}"/>
              </a:ext>
            </a:extLst>
          </p:cNvPr>
          <p:cNvSpPr txBox="1"/>
          <p:nvPr/>
        </p:nvSpPr>
        <p:spPr>
          <a:xfrm>
            <a:off x="10521916" y="381458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>
                <a:solidFill>
                  <a:schemeClr val="bg1"/>
                </a:solidFill>
                <a:latin typeface="Bahnschrift" panose="020B0502040204020203" pitchFamily="34" charset="0"/>
              </a:rPr>
              <a:t>TacTalk</a:t>
            </a:r>
          </a:p>
        </p:txBody>
      </p:sp>
    </p:spTree>
    <p:extLst>
      <p:ext uri="{BB962C8B-B14F-4D97-AF65-F5344CB8AC3E}">
        <p14:creationId xmlns:p14="http://schemas.microsoft.com/office/powerpoint/2010/main" val="1618100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273</Words>
  <Application>Microsoft Office PowerPoint</Application>
  <PresentationFormat>Widescreen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Bahnschrift</vt:lpstr>
      <vt:lpstr>Bahnschrift Light</vt:lpstr>
      <vt:lpstr>Bahnschrift SemiBold</vt:lpstr>
      <vt:lpstr>Bahnschrift SemiBold SemiConden</vt:lpstr>
      <vt:lpstr>Calibri</vt:lpstr>
      <vt:lpstr>Calibri Light</vt:lpstr>
      <vt:lpstr>Wingdings</vt:lpstr>
      <vt:lpstr>Wingdings,Sans-Serif</vt:lpstr>
      <vt:lpstr>Office Theme</vt:lpstr>
      <vt:lpstr>PowerPoint Presentation</vt:lpstr>
      <vt:lpstr>Team Rojak</vt:lpstr>
      <vt:lpstr>External collaboration</vt:lpstr>
      <vt:lpstr>Project Overview</vt:lpstr>
      <vt:lpstr>Project Flow Diagram</vt:lpstr>
      <vt:lpstr>T-CA3 Application Release</vt:lpstr>
      <vt:lpstr>Release 2 Scrumwise</vt:lpstr>
      <vt:lpstr>T-CA4 Release </vt:lpstr>
      <vt:lpstr>User Evaluation COVID-19</vt:lpstr>
      <vt:lpstr>User Evaluation Results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 Quinn</dc:creator>
  <cp:lastModifiedBy>Francis Quinn</cp:lastModifiedBy>
  <cp:revision>1</cp:revision>
  <dcterms:created xsi:type="dcterms:W3CDTF">2021-02-07T16:07:33Z</dcterms:created>
  <dcterms:modified xsi:type="dcterms:W3CDTF">2021-03-25T14:35:27Z</dcterms:modified>
</cp:coreProperties>
</file>