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4" r:id="rId7"/>
    <p:sldId id="271" r:id="rId8"/>
    <p:sldId id="265" r:id="rId9"/>
    <p:sldId id="260" r:id="rId10"/>
    <p:sldId id="262" r:id="rId11"/>
    <p:sldId id="261" r:id="rId12"/>
    <p:sldId id="263" r:id="rId13"/>
    <p:sldId id="268" r:id="rId14"/>
    <p:sldId id="269" r:id="rId15"/>
    <p:sldId id="270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C74"/>
    <a:srgbClr val="F9F9F9"/>
    <a:srgbClr val="2AC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02DDD4-A3B9-4895-BE61-BECDD980615D}" v="230" dt="2021-02-17T15:54:53.753"/>
    <p1510:client id="{17C177A5-463E-488F-8859-AAB9ECD2038E}" v="8" dt="2021-02-17T15:58:21.072"/>
    <p1510:client id="{61B18FA6-1D5F-452D-86A0-A0A23C5D861C}" v="892" dt="2021-02-18T15:15:36.966"/>
    <p1510:client id="{6D594AB9-0F15-488D-BF1D-A256FE4D9E94}" v="1" dt="2021-02-18T14:44:26.866"/>
    <p1510:client id="{C8A3D192-F4A7-4E2B-8EA0-4DCCD46D7365}" v="469" dt="2021-02-17T15:50:42.1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Mc Keown" userId="S::d00211501@student.dkit.ie::676f5ed8-d330-41b0-9409-79d5b042d83c" providerId="AD" clId="Web-{C8A3D192-F4A7-4E2B-8EA0-4DCCD46D7365}"/>
    <pc:docChg chg="addSld modSld addMainMaster delMainMaster">
      <pc:chgData name="Thomas Mc Keown" userId="S::d00211501@student.dkit.ie::676f5ed8-d330-41b0-9409-79d5b042d83c" providerId="AD" clId="Web-{C8A3D192-F4A7-4E2B-8EA0-4DCCD46D7365}" dt="2021-02-17T15:50:42.167" v="242" actId="20577"/>
      <pc:docMkLst>
        <pc:docMk/>
      </pc:docMkLst>
      <pc:sldChg chg="modSp mod modClrScheme chgLayout">
        <pc:chgData name="Thomas Mc Keown" userId="S::d00211501@student.dkit.ie::676f5ed8-d330-41b0-9409-79d5b042d83c" providerId="AD" clId="Web-{C8A3D192-F4A7-4E2B-8EA0-4DCCD46D7365}" dt="2021-02-17T15:39:59.905" v="2"/>
        <pc:sldMkLst>
          <pc:docMk/>
          <pc:sldMk cId="2068019223" sldId="256"/>
        </pc:sldMkLst>
        <pc:spChg chg="mod ord">
          <ac:chgData name="Thomas Mc Keown" userId="S::d00211501@student.dkit.ie::676f5ed8-d330-41b0-9409-79d5b042d83c" providerId="AD" clId="Web-{C8A3D192-F4A7-4E2B-8EA0-4DCCD46D7365}" dt="2021-02-17T15:39:59.905" v="2"/>
          <ac:spMkLst>
            <pc:docMk/>
            <pc:sldMk cId="2068019223" sldId="256"/>
            <ac:spMk id="3" creationId="{5402AEE8-5845-4A9F-A39B-2E3E1B421904}"/>
          </ac:spMkLst>
        </pc:spChg>
      </pc:sldChg>
      <pc:sldChg chg="modSp mod modClrScheme chgLayout">
        <pc:chgData name="Thomas Mc Keown" userId="S::d00211501@student.dkit.ie::676f5ed8-d330-41b0-9409-79d5b042d83c" providerId="AD" clId="Web-{C8A3D192-F4A7-4E2B-8EA0-4DCCD46D7365}" dt="2021-02-17T15:39:59.905" v="2"/>
        <pc:sldMkLst>
          <pc:docMk/>
          <pc:sldMk cId="1860876892" sldId="257"/>
        </pc:sldMkLst>
        <pc:spChg chg="mod ord">
          <ac:chgData name="Thomas Mc Keown" userId="S::d00211501@student.dkit.ie::676f5ed8-d330-41b0-9409-79d5b042d83c" providerId="AD" clId="Web-{C8A3D192-F4A7-4E2B-8EA0-4DCCD46D7365}" dt="2021-02-17T15:39:59.905" v="2"/>
          <ac:spMkLst>
            <pc:docMk/>
            <pc:sldMk cId="1860876892" sldId="257"/>
            <ac:spMk id="4" creationId="{C66573BC-E9F1-4169-A138-F984DC8FA5CD}"/>
          </ac:spMkLst>
        </pc:spChg>
      </pc:sldChg>
      <pc:sldChg chg="modSp mod modClrScheme chgLayout">
        <pc:chgData name="Thomas Mc Keown" userId="S::d00211501@student.dkit.ie::676f5ed8-d330-41b0-9409-79d5b042d83c" providerId="AD" clId="Web-{C8A3D192-F4A7-4E2B-8EA0-4DCCD46D7365}" dt="2021-02-17T15:39:59.905" v="2"/>
        <pc:sldMkLst>
          <pc:docMk/>
          <pc:sldMk cId="2183553811" sldId="258"/>
        </pc:sldMkLst>
        <pc:spChg chg="mod ord">
          <ac:chgData name="Thomas Mc Keown" userId="S::d00211501@student.dkit.ie::676f5ed8-d330-41b0-9409-79d5b042d83c" providerId="AD" clId="Web-{C8A3D192-F4A7-4E2B-8EA0-4DCCD46D7365}" dt="2021-02-17T15:39:59.905" v="2"/>
          <ac:spMkLst>
            <pc:docMk/>
            <pc:sldMk cId="2183553811" sldId="258"/>
            <ac:spMk id="4" creationId="{46196B2C-2439-4D8A-8ECF-994D568C5873}"/>
          </ac:spMkLst>
        </pc:spChg>
        <pc:spChg chg="mod ord">
          <ac:chgData name="Thomas Mc Keown" userId="S::d00211501@student.dkit.ie::676f5ed8-d330-41b0-9409-79d5b042d83c" providerId="AD" clId="Web-{C8A3D192-F4A7-4E2B-8EA0-4DCCD46D7365}" dt="2021-02-17T15:39:59.905" v="2"/>
          <ac:spMkLst>
            <pc:docMk/>
            <pc:sldMk cId="2183553811" sldId="258"/>
            <ac:spMk id="5" creationId="{F4DFD229-B144-497C-BDD4-739272A2361C}"/>
          </ac:spMkLst>
        </pc:spChg>
      </pc:sldChg>
      <pc:sldChg chg="modSp mod modClrScheme chgLayout">
        <pc:chgData name="Thomas Mc Keown" userId="S::d00211501@student.dkit.ie::676f5ed8-d330-41b0-9409-79d5b042d83c" providerId="AD" clId="Web-{C8A3D192-F4A7-4E2B-8EA0-4DCCD46D7365}" dt="2021-02-17T15:39:59.905" v="2"/>
        <pc:sldMkLst>
          <pc:docMk/>
          <pc:sldMk cId="259798660" sldId="259"/>
        </pc:sldMkLst>
        <pc:spChg chg="mod ord">
          <ac:chgData name="Thomas Mc Keown" userId="S::d00211501@student.dkit.ie::676f5ed8-d330-41b0-9409-79d5b042d83c" providerId="AD" clId="Web-{C8A3D192-F4A7-4E2B-8EA0-4DCCD46D7365}" dt="2021-02-17T15:39:59.905" v="2"/>
          <ac:spMkLst>
            <pc:docMk/>
            <pc:sldMk cId="259798660" sldId="259"/>
            <ac:spMk id="4" creationId="{8D02AE76-5253-4E42-9FF1-EC8AAAF7586B}"/>
          </ac:spMkLst>
        </pc:spChg>
        <pc:spChg chg="mod ord">
          <ac:chgData name="Thomas Mc Keown" userId="S::d00211501@student.dkit.ie::676f5ed8-d330-41b0-9409-79d5b042d83c" providerId="AD" clId="Web-{C8A3D192-F4A7-4E2B-8EA0-4DCCD46D7365}" dt="2021-02-17T15:39:59.905" v="2"/>
          <ac:spMkLst>
            <pc:docMk/>
            <pc:sldMk cId="259798660" sldId="259"/>
            <ac:spMk id="5" creationId="{ECE2F125-3315-4834-8F7C-23E5E2FAC63F}"/>
          </ac:spMkLst>
        </pc:spChg>
      </pc:sldChg>
      <pc:sldChg chg="modSp mod modClrScheme chgLayout">
        <pc:chgData name="Thomas Mc Keown" userId="S::d00211501@student.dkit.ie::676f5ed8-d330-41b0-9409-79d5b042d83c" providerId="AD" clId="Web-{C8A3D192-F4A7-4E2B-8EA0-4DCCD46D7365}" dt="2021-02-17T15:39:59.905" v="2"/>
        <pc:sldMkLst>
          <pc:docMk/>
          <pc:sldMk cId="1460881919" sldId="260"/>
        </pc:sldMkLst>
        <pc:spChg chg="mod ord">
          <ac:chgData name="Thomas Mc Keown" userId="S::d00211501@student.dkit.ie::676f5ed8-d330-41b0-9409-79d5b042d83c" providerId="AD" clId="Web-{C8A3D192-F4A7-4E2B-8EA0-4DCCD46D7365}" dt="2021-02-17T15:39:59.905" v="2"/>
          <ac:spMkLst>
            <pc:docMk/>
            <pc:sldMk cId="1460881919" sldId="260"/>
            <ac:spMk id="6" creationId="{672BC3BC-BCBB-494B-9326-D30334EC141E}"/>
          </ac:spMkLst>
        </pc:spChg>
      </pc:sldChg>
      <pc:sldChg chg="modSp mod modClrScheme chgLayout">
        <pc:chgData name="Thomas Mc Keown" userId="S::d00211501@student.dkit.ie::676f5ed8-d330-41b0-9409-79d5b042d83c" providerId="AD" clId="Web-{C8A3D192-F4A7-4E2B-8EA0-4DCCD46D7365}" dt="2021-02-17T15:39:59.905" v="2"/>
        <pc:sldMkLst>
          <pc:docMk/>
          <pc:sldMk cId="3898228627" sldId="261"/>
        </pc:sldMkLst>
        <pc:spChg chg="mod ord">
          <ac:chgData name="Thomas Mc Keown" userId="S::d00211501@student.dkit.ie::676f5ed8-d330-41b0-9409-79d5b042d83c" providerId="AD" clId="Web-{C8A3D192-F4A7-4E2B-8EA0-4DCCD46D7365}" dt="2021-02-17T15:39:59.905" v="2"/>
          <ac:spMkLst>
            <pc:docMk/>
            <pc:sldMk cId="3898228627" sldId="261"/>
            <ac:spMk id="6" creationId="{EDDBD04F-811A-40BA-AACB-3F4D6C568E6E}"/>
          </ac:spMkLst>
        </pc:spChg>
      </pc:sldChg>
      <pc:sldChg chg="modSp mod modClrScheme chgLayout">
        <pc:chgData name="Thomas Mc Keown" userId="S::d00211501@student.dkit.ie::676f5ed8-d330-41b0-9409-79d5b042d83c" providerId="AD" clId="Web-{C8A3D192-F4A7-4E2B-8EA0-4DCCD46D7365}" dt="2021-02-17T15:39:59.905" v="2"/>
        <pc:sldMkLst>
          <pc:docMk/>
          <pc:sldMk cId="3972715733" sldId="262"/>
        </pc:sldMkLst>
        <pc:spChg chg="mod ord">
          <ac:chgData name="Thomas Mc Keown" userId="S::d00211501@student.dkit.ie::676f5ed8-d330-41b0-9409-79d5b042d83c" providerId="AD" clId="Web-{C8A3D192-F4A7-4E2B-8EA0-4DCCD46D7365}" dt="2021-02-17T15:39:59.905" v="2"/>
          <ac:spMkLst>
            <pc:docMk/>
            <pc:sldMk cId="3972715733" sldId="262"/>
            <ac:spMk id="6" creationId="{575009C9-D5EC-42FD-AE83-007D55978150}"/>
          </ac:spMkLst>
        </pc:spChg>
      </pc:sldChg>
      <pc:sldChg chg="modSp mod modClrScheme chgLayout">
        <pc:chgData name="Thomas Mc Keown" userId="S::d00211501@student.dkit.ie::676f5ed8-d330-41b0-9409-79d5b042d83c" providerId="AD" clId="Web-{C8A3D192-F4A7-4E2B-8EA0-4DCCD46D7365}" dt="2021-02-17T15:39:59.905" v="2"/>
        <pc:sldMkLst>
          <pc:docMk/>
          <pc:sldMk cId="3485597589" sldId="263"/>
        </pc:sldMkLst>
        <pc:spChg chg="mod ord">
          <ac:chgData name="Thomas Mc Keown" userId="S::d00211501@student.dkit.ie::676f5ed8-d330-41b0-9409-79d5b042d83c" providerId="AD" clId="Web-{C8A3D192-F4A7-4E2B-8EA0-4DCCD46D7365}" dt="2021-02-17T15:39:59.905" v="2"/>
          <ac:spMkLst>
            <pc:docMk/>
            <pc:sldMk cId="3485597589" sldId="263"/>
            <ac:spMk id="4" creationId="{1F3CCE5A-C29E-481F-A556-43EF5C9566BF}"/>
          </ac:spMkLst>
        </pc:spChg>
      </pc:sldChg>
      <pc:sldChg chg="modSp mod modClrScheme chgLayout">
        <pc:chgData name="Thomas Mc Keown" userId="S::d00211501@student.dkit.ie::676f5ed8-d330-41b0-9409-79d5b042d83c" providerId="AD" clId="Web-{C8A3D192-F4A7-4E2B-8EA0-4DCCD46D7365}" dt="2021-02-17T15:44:03.224" v="64" actId="20577"/>
        <pc:sldMkLst>
          <pc:docMk/>
          <pc:sldMk cId="1983835486" sldId="264"/>
        </pc:sldMkLst>
        <pc:spChg chg="mod ord">
          <ac:chgData name="Thomas Mc Keown" userId="S::d00211501@student.dkit.ie::676f5ed8-d330-41b0-9409-79d5b042d83c" providerId="AD" clId="Web-{C8A3D192-F4A7-4E2B-8EA0-4DCCD46D7365}" dt="2021-02-17T15:44:03.224" v="64" actId="20577"/>
          <ac:spMkLst>
            <pc:docMk/>
            <pc:sldMk cId="1983835486" sldId="264"/>
            <ac:spMk id="4" creationId="{503930CC-16E8-45DF-841D-13F2D8DEEC1A}"/>
          </ac:spMkLst>
        </pc:spChg>
        <pc:spChg chg="mod ord">
          <ac:chgData name="Thomas Mc Keown" userId="S::d00211501@student.dkit.ie::676f5ed8-d330-41b0-9409-79d5b042d83c" providerId="AD" clId="Web-{C8A3D192-F4A7-4E2B-8EA0-4DCCD46D7365}" dt="2021-02-17T15:39:59.905" v="2"/>
          <ac:spMkLst>
            <pc:docMk/>
            <pc:sldMk cId="1983835486" sldId="264"/>
            <ac:spMk id="7" creationId="{CC1B52BF-F97B-45EB-8F36-2C97A34C6195}"/>
          </ac:spMkLst>
        </pc:spChg>
      </pc:sldChg>
      <pc:sldChg chg="modSp mod modClrScheme chgLayout">
        <pc:chgData name="Thomas Mc Keown" userId="S::d00211501@student.dkit.ie::676f5ed8-d330-41b0-9409-79d5b042d83c" providerId="AD" clId="Web-{C8A3D192-F4A7-4E2B-8EA0-4DCCD46D7365}" dt="2021-02-17T15:50:42.167" v="242" actId="20577"/>
        <pc:sldMkLst>
          <pc:docMk/>
          <pc:sldMk cId="2897974858" sldId="265"/>
        </pc:sldMkLst>
        <pc:spChg chg="mod ord">
          <ac:chgData name="Thomas Mc Keown" userId="S::d00211501@student.dkit.ie::676f5ed8-d330-41b0-9409-79d5b042d83c" providerId="AD" clId="Web-{C8A3D192-F4A7-4E2B-8EA0-4DCCD46D7365}" dt="2021-02-17T15:39:59.905" v="2"/>
          <ac:spMkLst>
            <pc:docMk/>
            <pc:sldMk cId="2897974858" sldId="265"/>
            <ac:spMk id="4" creationId="{48702BE0-E03A-4413-A91A-9C05F92676E0}"/>
          </ac:spMkLst>
        </pc:spChg>
        <pc:spChg chg="mod ord">
          <ac:chgData name="Thomas Mc Keown" userId="S::d00211501@student.dkit.ie::676f5ed8-d330-41b0-9409-79d5b042d83c" providerId="AD" clId="Web-{C8A3D192-F4A7-4E2B-8EA0-4DCCD46D7365}" dt="2021-02-17T15:50:42.167" v="242" actId="20577"/>
          <ac:spMkLst>
            <pc:docMk/>
            <pc:sldMk cId="2897974858" sldId="265"/>
            <ac:spMk id="5" creationId="{215C8CB5-9A2A-4E9F-8F98-D5EE9D1E97D3}"/>
          </ac:spMkLst>
        </pc:spChg>
      </pc:sldChg>
      <pc:sldChg chg="mod modClrScheme chgLayout">
        <pc:chgData name="Thomas Mc Keown" userId="S::d00211501@student.dkit.ie::676f5ed8-d330-41b0-9409-79d5b042d83c" providerId="AD" clId="Web-{C8A3D192-F4A7-4E2B-8EA0-4DCCD46D7365}" dt="2021-02-17T15:39:59.905" v="2"/>
        <pc:sldMkLst>
          <pc:docMk/>
          <pc:sldMk cId="1818231758" sldId="266"/>
        </pc:sldMkLst>
      </pc:sldChg>
      <pc:sldChg chg="mod modClrScheme chgLayout">
        <pc:chgData name="Thomas Mc Keown" userId="S::d00211501@student.dkit.ie::676f5ed8-d330-41b0-9409-79d5b042d83c" providerId="AD" clId="Web-{C8A3D192-F4A7-4E2B-8EA0-4DCCD46D7365}" dt="2021-02-17T15:39:59.905" v="2"/>
        <pc:sldMkLst>
          <pc:docMk/>
          <pc:sldMk cId="4191061270" sldId="267"/>
        </pc:sldMkLst>
      </pc:sldChg>
      <pc:sldChg chg="modSp mod modClrScheme chgLayout">
        <pc:chgData name="Thomas Mc Keown" userId="S::d00211501@student.dkit.ie::676f5ed8-d330-41b0-9409-79d5b042d83c" providerId="AD" clId="Web-{C8A3D192-F4A7-4E2B-8EA0-4DCCD46D7365}" dt="2021-02-17T15:39:59.905" v="2"/>
        <pc:sldMkLst>
          <pc:docMk/>
          <pc:sldMk cId="531288727" sldId="268"/>
        </pc:sldMkLst>
        <pc:spChg chg="mod ord">
          <ac:chgData name="Thomas Mc Keown" userId="S::d00211501@student.dkit.ie::676f5ed8-d330-41b0-9409-79d5b042d83c" providerId="AD" clId="Web-{C8A3D192-F4A7-4E2B-8EA0-4DCCD46D7365}" dt="2021-02-17T15:39:59.905" v="2"/>
          <ac:spMkLst>
            <pc:docMk/>
            <pc:sldMk cId="531288727" sldId="268"/>
            <ac:spMk id="2" creationId="{2B6B82FD-0810-4D6F-A0A4-CC5CB29E206D}"/>
          </ac:spMkLst>
        </pc:spChg>
        <pc:picChg chg="mod ord">
          <ac:chgData name="Thomas Mc Keown" userId="S::d00211501@student.dkit.ie::676f5ed8-d330-41b0-9409-79d5b042d83c" providerId="AD" clId="Web-{C8A3D192-F4A7-4E2B-8EA0-4DCCD46D7365}" dt="2021-02-17T15:39:59.905" v="2"/>
          <ac:picMkLst>
            <pc:docMk/>
            <pc:sldMk cId="531288727" sldId="268"/>
            <ac:picMk id="4" creationId="{EE351622-5272-480D-9663-7CEDEAB54951}"/>
          </ac:picMkLst>
        </pc:picChg>
      </pc:sldChg>
      <pc:sldChg chg="modSp mod modClrScheme chgLayout">
        <pc:chgData name="Thomas Mc Keown" userId="S::d00211501@student.dkit.ie::676f5ed8-d330-41b0-9409-79d5b042d83c" providerId="AD" clId="Web-{C8A3D192-F4A7-4E2B-8EA0-4DCCD46D7365}" dt="2021-02-17T15:39:59.905" v="2"/>
        <pc:sldMkLst>
          <pc:docMk/>
          <pc:sldMk cId="1164045028" sldId="269"/>
        </pc:sldMkLst>
        <pc:spChg chg="mod ord">
          <ac:chgData name="Thomas Mc Keown" userId="S::d00211501@student.dkit.ie::676f5ed8-d330-41b0-9409-79d5b042d83c" providerId="AD" clId="Web-{C8A3D192-F4A7-4E2B-8EA0-4DCCD46D7365}" dt="2021-02-17T15:39:59.905" v="2"/>
          <ac:spMkLst>
            <pc:docMk/>
            <pc:sldMk cId="1164045028" sldId="269"/>
            <ac:spMk id="2" creationId="{D495EAFC-3AD4-4EB2-B581-BEF6E6280177}"/>
          </ac:spMkLst>
        </pc:spChg>
        <pc:graphicFrameChg chg="mod ord">
          <ac:chgData name="Thomas Mc Keown" userId="S::d00211501@student.dkit.ie::676f5ed8-d330-41b0-9409-79d5b042d83c" providerId="AD" clId="Web-{C8A3D192-F4A7-4E2B-8EA0-4DCCD46D7365}" dt="2021-02-17T15:39:59.905" v="2"/>
          <ac:graphicFrameMkLst>
            <pc:docMk/>
            <pc:sldMk cId="1164045028" sldId="269"/>
            <ac:graphicFrameMk id="5" creationId="{17D8227A-6E80-4992-A45E-833F2ED73278}"/>
          </ac:graphicFrameMkLst>
        </pc:graphicFrameChg>
      </pc:sldChg>
      <pc:sldChg chg="modSp mod modClrScheme chgLayout">
        <pc:chgData name="Thomas Mc Keown" userId="S::d00211501@student.dkit.ie::676f5ed8-d330-41b0-9409-79d5b042d83c" providerId="AD" clId="Web-{C8A3D192-F4A7-4E2B-8EA0-4DCCD46D7365}" dt="2021-02-17T15:39:59.905" v="2"/>
        <pc:sldMkLst>
          <pc:docMk/>
          <pc:sldMk cId="640609840" sldId="270"/>
        </pc:sldMkLst>
        <pc:spChg chg="mod ord">
          <ac:chgData name="Thomas Mc Keown" userId="S::d00211501@student.dkit.ie::676f5ed8-d330-41b0-9409-79d5b042d83c" providerId="AD" clId="Web-{C8A3D192-F4A7-4E2B-8EA0-4DCCD46D7365}" dt="2021-02-17T15:39:59.905" v="2"/>
          <ac:spMkLst>
            <pc:docMk/>
            <pc:sldMk cId="640609840" sldId="270"/>
            <ac:spMk id="4" creationId="{EF2B2FAA-C5A8-46E9-AE40-295F398276B6}"/>
          </ac:spMkLst>
        </pc:spChg>
      </pc:sldChg>
      <pc:sldChg chg="addSp delSp modSp new mod setBg modClrScheme chgLayout">
        <pc:chgData name="Thomas Mc Keown" userId="S::d00211501@student.dkit.ie::676f5ed8-d330-41b0-9409-79d5b042d83c" providerId="AD" clId="Web-{C8A3D192-F4A7-4E2B-8EA0-4DCCD46D7365}" dt="2021-02-17T15:48:14.398" v="190" actId="20577"/>
        <pc:sldMkLst>
          <pc:docMk/>
          <pc:sldMk cId="3861034704" sldId="271"/>
        </pc:sldMkLst>
        <pc:spChg chg="mod ord">
          <ac:chgData name="Thomas Mc Keown" userId="S::d00211501@student.dkit.ie::676f5ed8-d330-41b0-9409-79d5b042d83c" providerId="AD" clId="Web-{C8A3D192-F4A7-4E2B-8EA0-4DCCD46D7365}" dt="2021-02-17T15:48:14.398" v="190" actId="20577"/>
          <ac:spMkLst>
            <pc:docMk/>
            <pc:sldMk cId="3861034704" sldId="271"/>
            <ac:spMk id="2" creationId="{3D4D409D-174F-4AB7-9D5C-FABE0A4D4E15}"/>
          </ac:spMkLst>
        </pc:spChg>
        <pc:spChg chg="del mod ord">
          <ac:chgData name="Thomas Mc Keown" userId="S::d00211501@student.dkit.ie::676f5ed8-d330-41b0-9409-79d5b042d83c" providerId="AD" clId="Web-{C8A3D192-F4A7-4E2B-8EA0-4DCCD46D7365}" dt="2021-02-17T15:42:11.409" v="22"/>
          <ac:spMkLst>
            <pc:docMk/>
            <pc:sldMk cId="3861034704" sldId="271"/>
            <ac:spMk id="3" creationId="{90310584-0DF9-4908-857E-39E54C4F222B}"/>
          </ac:spMkLst>
        </pc:spChg>
        <pc:spChg chg="add del mod">
          <ac:chgData name="Thomas Mc Keown" userId="S::d00211501@student.dkit.ie::676f5ed8-d330-41b0-9409-79d5b042d83c" providerId="AD" clId="Web-{C8A3D192-F4A7-4E2B-8EA0-4DCCD46D7365}" dt="2021-02-17T15:45:30.742" v="95"/>
          <ac:spMkLst>
            <pc:docMk/>
            <pc:sldMk cId="3861034704" sldId="271"/>
            <ac:spMk id="5" creationId="{A41F3124-7720-44B3-8439-A275F53BB5DA}"/>
          </ac:spMkLst>
        </pc:spChg>
        <pc:spChg chg="add del">
          <ac:chgData name="Thomas Mc Keown" userId="S::d00211501@student.dkit.ie::676f5ed8-d330-41b0-9409-79d5b042d83c" providerId="AD" clId="Web-{C8A3D192-F4A7-4E2B-8EA0-4DCCD46D7365}" dt="2021-02-17T15:45:22.195" v="94"/>
          <ac:spMkLst>
            <pc:docMk/>
            <pc:sldMk cId="3861034704" sldId="271"/>
            <ac:spMk id="7" creationId="{60CA1230-9CA3-4D97-B9AE-E1DBC9354D4B}"/>
          </ac:spMkLst>
        </pc:spChg>
        <pc:spChg chg="add mod">
          <ac:chgData name="Thomas Mc Keown" userId="S::d00211501@student.dkit.ie::676f5ed8-d330-41b0-9409-79d5b042d83c" providerId="AD" clId="Web-{C8A3D192-F4A7-4E2B-8EA0-4DCCD46D7365}" dt="2021-02-17T15:47:26.428" v="173" actId="1076"/>
          <ac:spMkLst>
            <pc:docMk/>
            <pc:sldMk cId="3861034704" sldId="271"/>
            <ac:spMk id="9" creationId="{33035A92-3889-45B8-89EB-9E9574D98D52}"/>
          </ac:spMkLst>
        </pc:spChg>
        <pc:picChg chg="add mod ord">
          <ac:chgData name="Thomas Mc Keown" userId="S::d00211501@student.dkit.ie::676f5ed8-d330-41b0-9409-79d5b042d83c" providerId="AD" clId="Web-{C8A3D192-F4A7-4E2B-8EA0-4DCCD46D7365}" dt="2021-02-17T15:42:43.066" v="26" actId="14100"/>
          <ac:picMkLst>
            <pc:docMk/>
            <pc:sldMk cId="3861034704" sldId="271"/>
            <ac:picMk id="4" creationId="{9612C79F-8204-4D98-91B3-A3D5197390F4}"/>
          </ac:picMkLst>
        </pc:picChg>
      </pc:sldChg>
      <pc:sldMasterChg chg="add del addSldLayout delSldLayout">
        <pc:chgData name="Thomas Mc Keown" userId="S::d00211501@student.dkit.ie::676f5ed8-d330-41b0-9409-79d5b042d83c" providerId="AD" clId="Web-{C8A3D192-F4A7-4E2B-8EA0-4DCCD46D7365}" dt="2021-02-17T15:39:59.905" v="2"/>
        <pc:sldMasterMkLst>
          <pc:docMk/>
          <pc:sldMasterMk cId="1843768573" sldId="2147483648"/>
        </pc:sldMasterMkLst>
        <pc:sldLayoutChg chg="add del">
          <pc:chgData name="Thomas Mc Keown" userId="S::d00211501@student.dkit.ie::676f5ed8-d330-41b0-9409-79d5b042d83c" providerId="AD" clId="Web-{C8A3D192-F4A7-4E2B-8EA0-4DCCD46D7365}" dt="2021-02-17T15:39:59.905" v="2"/>
          <pc:sldLayoutMkLst>
            <pc:docMk/>
            <pc:sldMasterMk cId="1843768573" sldId="2147483648"/>
            <pc:sldLayoutMk cId="1299659731" sldId="2147483649"/>
          </pc:sldLayoutMkLst>
        </pc:sldLayoutChg>
        <pc:sldLayoutChg chg="add del">
          <pc:chgData name="Thomas Mc Keown" userId="S::d00211501@student.dkit.ie::676f5ed8-d330-41b0-9409-79d5b042d83c" providerId="AD" clId="Web-{C8A3D192-F4A7-4E2B-8EA0-4DCCD46D7365}" dt="2021-02-17T15:39:59.905" v="2"/>
          <pc:sldLayoutMkLst>
            <pc:docMk/>
            <pc:sldMasterMk cId="1843768573" sldId="2147483648"/>
            <pc:sldLayoutMk cId="879741526" sldId="2147483650"/>
          </pc:sldLayoutMkLst>
        </pc:sldLayoutChg>
        <pc:sldLayoutChg chg="add del">
          <pc:chgData name="Thomas Mc Keown" userId="S::d00211501@student.dkit.ie::676f5ed8-d330-41b0-9409-79d5b042d83c" providerId="AD" clId="Web-{C8A3D192-F4A7-4E2B-8EA0-4DCCD46D7365}" dt="2021-02-17T15:39:59.905" v="2"/>
          <pc:sldLayoutMkLst>
            <pc:docMk/>
            <pc:sldMasterMk cId="1843768573" sldId="2147483648"/>
            <pc:sldLayoutMk cId="3876919359" sldId="2147483651"/>
          </pc:sldLayoutMkLst>
        </pc:sldLayoutChg>
        <pc:sldLayoutChg chg="add del">
          <pc:chgData name="Thomas Mc Keown" userId="S::d00211501@student.dkit.ie::676f5ed8-d330-41b0-9409-79d5b042d83c" providerId="AD" clId="Web-{C8A3D192-F4A7-4E2B-8EA0-4DCCD46D7365}" dt="2021-02-17T15:39:59.905" v="2"/>
          <pc:sldLayoutMkLst>
            <pc:docMk/>
            <pc:sldMasterMk cId="1843768573" sldId="2147483648"/>
            <pc:sldLayoutMk cId="1046029656" sldId="2147483652"/>
          </pc:sldLayoutMkLst>
        </pc:sldLayoutChg>
        <pc:sldLayoutChg chg="add del">
          <pc:chgData name="Thomas Mc Keown" userId="S::d00211501@student.dkit.ie::676f5ed8-d330-41b0-9409-79d5b042d83c" providerId="AD" clId="Web-{C8A3D192-F4A7-4E2B-8EA0-4DCCD46D7365}" dt="2021-02-17T15:39:59.905" v="2"/>
          <pc:sldLayoutMkLst>
            <pc:docMk/>
            <pc:sldMasterMk cId="1843768573" sldId="2147483648"/>
            <pc:sldLayoutMk cId="2603831849" sldId="2147483653"/>
          </pc:sldLayoutMkLst>
        </pc:sldLayoutChg>
        <pc:sldLayoutChg chg="add del">
          <pc:chgData name="Thomas Mc Keown" userId="S::d00211501@student.dkit.ie::676f5ed8-d330-41b0-9409-79d5b042d83c" providerId="AD" clId="Web-{C8A3D192-F4A7-4E2B-8EA0-4DCCD46D7365}" dt="2021-02-17T15:39:59.905" v="2"/>
          <pc:sldLayoutMkLst>
            <pc:docMk/>
            <pc:sldMasterMk cId="1843768573" sldId="2147483648"/>
            <pc:sldLayoutMk cId="2095760181" sldId="2147483654"/>
          </pc:sldLayoutMkLst>
        </pc:sldLayoutChg>
        <pc:sldLayoutChg chg="add del">
          <pc:chgData name="Thomas Mc Keown" userId="S::d00211501@student.dkit.ie::676f5ed8-d330-41b0-9409-79d5b042d83c" providerId="AD" clId="Web-{C8A3D192-F4A7-4E2B-8EA0-4DCCD46D7365}" dt="2021-02-17T15:39:59.905" v="2"/>
          <pc:sldLayoutMkLst>
            <pc:docMk/>
            <pc:sldMasterMk cId="1843768573" sldId="2147483648"/>
            <pc:sldLayoutMk cId="1760528559" sldId="2147483655"/>
          </pc:sldLayoutMkLst>
        </pc:sldLayoutChg>
        <pc:sldLayoutChg chg="add del">
          <pc:chgData name="Thomas Mc Keown" userId="S::d00211501@student.dkit.ie::676f5ed8-d330-41b0-9409-79d5b042d83c" providerId="AD" clId="Web-{C8A3D192-F4A7-4E2B-8EA0-4DCCD46D7365}" dt="2021-02-17T15:39:59.905" v="2"/>
          <pc:sldLayoutMkLst>
            <pc:docMk/>
            <pc:sldMasterMk cId="1843768573" sldId="2147483648"/>
            <pc:sldLayoutMk cId="96027898" sldId="2147483656"/>
          </pc:sldLayoutMkLst>
        </pc:sldLayoutChg>
        <pc:sldLayoutChg chg="add del">
          <pc:chgData name="Thomas Mc Keown" userId="S::d00211501@student.dkit.ie::676f5ed8-d330-41b0-9409-79d5b042d83c" providerId="AD" clId="Web-{C8A3D192-F4A7-4E2B-8EA0-4DCCD46D7365}" dt="2021-02-17T15:39:59.905" v="2"/>
          <pc:sldLayoutMkLst>
            <pc:docMk/>
            <pc:sldMasterMk cId="1843768573" sldId="2147483648"/>
            <pc:sldLayoutMk cId="2778278359" sldId="2147483657"/>
          </pc:sldLayoutMkLst>
        </pc:sldLayoutChg>
        <pc:sldLayoutChg chg="add del">
          <pc:chgData name="Thomas Mc Keown" userId="S::d00211501@student.dkit.ie::676f5ed8-d330-41b0-9409-79d5b042d83c" providerId="AD" clId="Web-{C8A3D192-F4A7-4E2B-8EA0-4DCCD46D7365}" dt="2021-02-17T15:39:59.905" v="2"/>
          <pc:sldLayoutMkLst>
            <pc:docMk/>
            <pc:sldMasterMk cId="1843768573" sldId="2147483648"/>
            <pc:sldLayoutMk cId="1064375240" sldId="2147483658"/>
          </pc:sldLayoutMkLst>
        </pc:sldLayoutChg>
        <pc:sldLayoutChg chg="add del">
          <pc:chgData name="Thomas Mc Keown" userId="S::d00211501@student.dkit.ie::676f5ed8-d330-41b0-9409-79d5b042d83c" providerId="AD" clId="Web-{C8A3D192-F4A7-4E2B-8EA0-4DCCD46D7365}" dt="2021-02-17T15:39:59.905" v="2"/>
          <pc:sldLayoutMkLst>
            <pc:docMk/>
            <pc:sldMasterMk cId="1843768573" sldId="2147483648"/>
            <pc:sldLayoutMk cId="1800304054" sldId="2147483659"/>
          </pc:sldLayoutMkLst>
        </pc:sldLayoutChg>
      </pc:sldMasterChg>
      <pc:sldMasterChg chg="add del addSldLayout delSldLayout modSldLayout">
        <pc:chgData name="Thomas Mc Keown" userId="S::d00211501@student.dkit.ie::676f5ed8-d330-41b0-9409-79d5b042d83c" providerId="AD" clId="Web-{C8A3D192-F4A7-4E2B-8EA0-4DCCD46D7365}" dt="2021-02-17T15:39:59.905" v="2"/>
        <pc:sldMasterMkLst>
          <pc:docMk/>
          <pc:sldMasterMk cId="855530718" sldId="2147483660"/>
        </pc:sldMasterMkLst>
        <pc:sldLayoutChg chg="add del mod replId">
          <pc:chgData name="Thomas Mc Keown" userId="S::d00211501@student.dkit.ie::676f5ed8-d330-41b0-9409-79d5b042d83c" providerId="AD" clId="Web-{C8A3D192-F4A7-4E2B-8EA0-4DCCD46D7365}" dt="2021-02-17T15:39:59.905" v="2"/>
          <pc:sldLayoutMkLst>
            <pc:docMk/>
            <pc:sldMasterMk cId="855530718" sldId="2147483660"/>
            <pc:sldLayoutMk cId="4029472721" sldId="2147483661"/>
          </pc:sldLayoutMkLst>
        </pc:sldLayoutChg>
        <pc:sldLayoutChg chg="add del mod replId">
          <pc:chgData name="Thomas Mc Keown" userId="S::d00211501@student.dkit.ie::676f5ed8-d330-41b0-9409-79d5b042d83c" providerId="AD" clId="Web-{C8A3D192-F4A7-4E2B-8EA0-4DCCD46D7365}" dt="2021-02-17T15:39:59.905" v="2"/>
          <pc:sldLayoutMkLst>
            <pc:docMk/>
            <pc:sldMasterMk cId="855530718" sldId="2147483660"/>
            <pc:sldLayoutMk cId="3312130975" sldId="2147483662"/>
          </pc:sldLayoutMkLst>
        </pc:sldLayoutChg>
        <pc:sldLayoutChg chg="add del mod replId">
          <pc:chgData name="Thomas Mc Keown" userId="S::d00211501@student.dkit.ie::676f5ed8-d330-41b0-9409-79d5b042d83c" providerId="AD" clId="Web-{C8A3D192-F4A7-4E2B-8EA0-4DCCD46D7365}" dt="2021-02-17T15:39:59.905" v="2"/>
          <pc:sldLayoutMkLst>
            <pc:docMk/>
            <pc:sldMasterMk cId="855530718" sldId="2147483660"/>
            <pc:sldLayoutMk cId="1857205732" sldId="2147483663"/>
          </pc:sldLayoutMkLst>
        </pc:sldLayoutChg>
        <pc:sldLayoutChg chg="add del mod replId">
          <pc:chgData name="Thomas Mc Keown" userId="S::d00211501@student.dkit.ie::676f5ed8-d330-41b0-9409-79d5b042d83c" providerId="AD" clId="Web-{C8A3D192-F4A7-4E2B-8EA0-4DCCD46D7365}" dt="2021-02-17T15:39:59.905" v="2"/>
          <pc:sldLayoutMkLst>
            <pc:docMk/>
            <pc:sldMasterMk cId="855530718" sldId="2147483660"/>
            <pc:sldLayoutMk cId="390447447" sldId="2147483664"/>
          </pc:sldLayoutMkLst>
        </pc:sldLayoutChg>
        <pc:sldLayoutChg chg="add del mod replId">
          <pc:chgData name="Thomas Mc Keown" userId="S::d00211501@student.dkit.ie::676f5ed8-d330-41b0-9409-79d5b042d83c" providerId="AD" clId="Web-{C8A3D192-F4A7-4E2B-8EA0-4DCCD46D7365}" dt="2021-02-17T15:39:59.905" v="2"/>
          <pc:sldLayoutMkLst>
            <pc:docMk/>
            <pc:sldMasterMk cId="855530718" sldId="2147483660"/>
            <pc:sldLayoutMk cId="3866968785" sldId="2147483665"/>
          </pc:sldLayoutMkLst>
        </pc:sldLayoutChg>
        <pc:sldLayoutChg chg="add del mod replId">
          <pc:chgData name="Thomas Mc Keown" userId="S::d00211501@student.dkit.ie::676f5ed8-d330-41b0-9409-79d5b042d83c" providerId="AD" clId="Web-{C8A3D192-F4A7-4E2B-8EA0-4DCCD46D7365}" dt="2021-02-17T15:39:59.905" v="2"/>
          <pc:sldLayoutMkLst>
            <pc:docMk/>
            <pc:sldMasterMk cId="855530718" sldId="2147483660"/>
            <pc:sldLayoutMk cId="2583242339" sldId="2147483666"/>
          </pc:sldLayoutMkLst>
        </pc:sldLayoutChg>
        <pc:sldLayoutChg chg="add del mod replId">
          <pc:chgData name="Thomas Mc Keown" userId="S::d00211501@student.dkit.ie::676f5ed8-d330-41b0-9409-79d5b042d83c" providerId="AD" clId="Web-{C8A3D192-F4A7-4E2B-8EA0-4DCCD46D7365}" dt="2021-02-17T15:39:59.905" v="2"/>
          <pc:sldLayoutMkLst>
            <pc:docMk/>
            <pc:sldMasterMk cId="855530718" sldId="2147483660"/>
            <pc:sldLayoutMk cId="3091125629" sldId="2147483667"/>
          </pc:sldLayoutMkLst>
        </pc:sldLayoutChg>
        <pc:sldLayoutChg chg="add del mod replId">
          <pc:chgData name="Thomas Mc Keown" userId="S::d00211501@student.dkit.ie::676f5ed8-d330-41b0-9409-79d5b042d83c" providerId="AD" clId="Web-{C8A3D192-F4A7-4E2B-8EA0-4DCCD46D7365}" dt="2021-02-17T15:39:59.905" v="2"/>
          <pc:sldLayoutMkLst>
            <pc:docMk/>
            <pc:sldMasterMk cId="855530718" sldId="2147483660"/>
            <pc:sldLayoutMk cId="195243960" sldId="2147483668"/>
          </pc:sldLayoutMkLst>
        </pc:sldLayoutChg>
        <pc:sldLayoutChg chg="add del mod replId">
          <pc:chgData name="Thomas Mc Keown" userId="S::d00211501@student.dkit.ie::676f5ed8-d330-41b0-9409-79d5b042d83c" providerId="AD" clId="Web-{C8A3D192-F4A7-4E2B-8EA0-4DCCD46D7365}" dt="2021-02-17T15:39:59.905" v="2"/>
          <pc:sldLayoutMkLst>
            <pc:docMk/>
            <pc:sldMasterMk cId="855530718" sldId="2147483660"/>
            <pc:sldLayoutMk cId="258187634" sldId="2147483669"/>
          </pc:sldLayoutMkLst>
        </pc:sldLayoutChg>
        <pc:sldLayoutChg chg="add del mod replId">
          <pc:chgData name="Thomas Mc Keown" userId="S::d00211501@student.dkit.ie::676f5ed8-d330-41b0-9409-79d5b042d83c" providerId="AD" clId="Web-{C8A3D192-F4A7-4E2B-8EA0-4DCCD46D7365}" dt="2021-02-17T15:39:59.905" v="2"/>
          <pc:sldLayoutMkLst>
            <pc:docMk/>
            <pc:sldMasterMk cId="855530718" sldId="2147483660"/>
            <pc:sldLayoutMk cId="3600221337" sldId="2147483670"/>
          </pc:sldLayoutMkLst>
        </pc:sldLayoutChg>
        <pc:sldLayoutChg chg="add del mod replId">
          <pc:chgData name="Thomas Mc Keown" userId="S::d00211501@student.dkit.ie::676f5ed8-d330-41b0-9409-79d5b042d83c" providerId="AD" clId="Web-{C8A3D192-F4A7-4E2B-8EA0-4DCCD46D7365}" dt="2021-02-17T15:39:59.905" v="2"/>
          <pc:sldLayoutMkLst>
            <pc:docMk/>
            <pc:sldMasterMk cId="855530718" sldId="2147483660"/>
            <pc:sldLayoutMk cId="67226419" sldId="2147483671"/>
          </pc:sldLayoutMkLst>
        </pc:sldLayoutChg>
        <pc:sldLayoutChg chg="add del mod replId">
          <pc:chgData name="Thomas Mc Keown" userId="S::d00211501@student.dkit.ie::676f5ed8-d330-41b0-9409-79d5b042d83c" providerId="AD" clId="Web-{C8A3D192-F4A7-4E2B-8EA0-4DCCD46D7365}" dt="2021-02-17T15:39:59.905" v="2"/>
          <pc:sldLayoutMkLst>
            <pc:docMk/>
            <pc:sldMasterMk cId="855530718" sldId="2147483660"/>
            <pc:sldLayoutMk cId="949064698" sldId="2147483672"/>
          </pc:sldLayoutMkLst>
        </pc:sldLayoutChg>
        <pc:sldLayoutChg chg="add del mod replId">
          <pc:chgData name="Thomas Mc Keown" userId="S::d00211501@student.dkit.ie::676f5ed8-d330-41b0-9409-79d5b042d83c" providerId="AD" clId="Web-{C8A3D192-F4A7-4E2B-8EA0-4DCCD46D7365}" dt="2021-02-17T15:39:59.905" v="2"/>
          <pc:sldLayoutMkLst>
            <pc:docMk/>
            <pc:sldMasterMk cId="855530718" sldId="2147483660"/>
            <pc:sldLayoutMk cId="1801566943" sldId="2147483673"/>
          </pc:sldLayoutMkLst>
        </pc:sldLayoutChg>
        <pc:sldLayoutChg chg="add del mod replId">
          <pc:chgData name="Thomas Mc Keown" userId="S::d00211501@student.dkit.ie::676f5ed8-d330-41b0-9409-79d5b042d83c" providerId="AD" clId="Web-{C8A3D192-F4A7-4E2B-8EA0-4DCCD46D7365}" dt="2021-02-17T15:39:59.905" v="2"/>
          <pc:sldLayoutMkLst>
            <pc:docMk/>
            <pc:sldMasterMk cId="855530718" sldId="2147483660"/>
            <pc:sldLayoutMk cId="480085790" sldId="2147483674"/>
          </pc:sldLayoutMkLst>
        </pc:sldLayoutChg>
        <pc:sldLayoutChg chg="add del mod replId">
          <pc:chgData name="Thomas Mc Keown" userId="S::d00211501@student.dkit.ie::676f5ed8-d330-41b0-9409-79d5b042d83c" providerId="AD" clId="Web-{C8A3D192-F4A7-4E2B-8EA0-4DCCD46D7365}" dt="2021-02-17T15:39:59.905" v="2"/>
          <pc:sldLayoutMkLst>
            <pc:docMk/>
            <pc:sldMasterMk cId="855530718" sldId="2147483660"/>
            <pc:sldLayoutMk cId="455526790" sldId="2147483675"/>
          </pc:sldLayoutMkLst>
        </pc:sldLayoutChg>
        <pc:sldLayoutChg chg="add del mod replId">
          <pc:chgData name="Thomas Mc Keown" userId="S::d00211501@student.dkit.ie::676f5ed8-d330-41b0-9409-79d5b042d83c" providerId="AD" clId="Web-{C8A3D192-F4A7-4E2B-8EA0-4DCCD46D7365}" dt="2021-02-17T15:39:59.905" v="2"/>
          <pc:sldLayoutMkLst>
            <pc:docMk/>
            <pc:sldMasterMk cId="855530718" sldId="2147483660"/>
            <pc:sldLayoutMk cId="3059026274" sldId="2147483676"/>
          </pc:sldLayoutMkLst>
        </pc:sldLayoutChg>
        <pc:sldLayoutChg chg="add del mod replId">
          <pc:chgData name="Thomas Mc Keown" userId="S::d00211501@student.dkit.ie::676f5ed8-d330-41b0-9409-79d5b042d83c" providerId="AD" clId="Web-{C8A3D192-F4A7-4E2B-8EA0-4DCCD46D7365}" dt="2021-02-17T15:39:59.905" v="2"/>
          <pc:sldLayoutMkLst>
            <pc:docMk/>
            <pc:sldMasterMk cId="855530718" sldId="2147483660"/>
            <pc:sldLayoutMk cId="2237491143" sldId="2147483677"/>
          </pc:sldLayoutMkLst>
        </pc:sldLayoutChg>
      </pc:sldMasterChg>
    </pc:docChg>
  </pc:docChgLst>
  <pc:docChgLst>
    <pc:chgData name="Francis Quinn" userId="c2014cc5-e4d5-4494-8d4f-f513875a64f2" providerId="ADAL" clId="{61B18FA6-1D5F-452D-86A0-A0A23C5D861C}"/>
    <pc:docChg chg="undo custSel addSld modSld sldOrd">
      <pc:chgData name="Francis Quinn" userId="c2014cc5-e4d5-4494-8d4f-f513875a64f2" providerId="ADAL" clId="{61B18FA6-1D5F-452D-86A0-A0A23C5D861C}" dt="2021-02-18T15:15:36.966" v="1029" actId="1076"/>
      <pc:docMkLst>
        <pc:docMk/>
      </pc:docMkLst>
      <pc:sldChg chg="modSp mod">
        <pc:chgData name="Francis Quinn" userId="c2014cc5-e4d5-4494-8d4f-f513875a64f2" providerId="ADAL" clId="{61B18FA6-1D5F-452D-86A0-A0A23C5D861C}" dt="2021-02-17T13:05:31.428" v="92" actId="20577"/>
        <pc:sldMkLst>
          <pc:docMk/>
          <pc:sldMk cId="2183553811" sldId="258"/>
        </pc:sldMkLst>
        <pc:spChg chg="mod">
          <ac:chgData name="Francis Quinn" userId="c2014cc5-e4d5-4494-8d4f-f513875a64f2" providerId="ADAL" clId="{61B18FA6-1D5F-452D-86A0-A0A23C5D861C}" dt="2021-02-17T13:05:31.428" v="92" actId="20577"/>
          <ac:spMkLst>
            <pc:docMk/>
            <pc:sldMk cId="2183553811" sldId="258"/>
            <ac:spMk id="5" creationId="{F4DFD229-B144-497C-BDD4-739272A2361C}"/>
          </ac:spMkLst>
        </pc:spChg>
      </pc:sldChg>
      <pc:sldChg chg="addSp delSp modSp mod">
        <pc:chgData name="Francis Quinn" userId="c2014cc5-e4d5-4494-8d4f-f513875a64f2" providerId="ADAL" clId="{61B18FA6-1D5F-452D-86A0-A0A23C5D861C}" dt="2021-02-17T08:31:56.317" v="46" actId="166"/>
        <pc:sldMkLst>
          <pc:docMk/>
          <pc:sldMk cId="1460881919" sldId="260"/>
        </pc:sldMkLst>
        <pc:spChg chg="mod ord">
          <ac:chgData name="Francis Quinn" userId="c2014cc5-e4d5-4494-8d4f-f513875a64f2" providerId="ADAL" clId="{61B18FA6-1D5F-452D-86A0-A0A23C5D861C}" dt="2021-02-17T08:31:56.317" v="46" actId="166"/>
          <ac:spMkLst>
            <pc:docMk/>
            <pc:sldMk cId="1460881919" sldId="260"/>
            <ac:spMk id="6" creationId="{672BC3BC-BCBB-494B-9326-D30334EC141E}"/>
          </ac:spMkLst>
        </pc:spChg>
        <pc:picChg chg="add del mod">
          <ac:chgData name="Francis Quinn" userId="c2014cc5-e4d5-4494-8d4f-f513875a64f2" providerId="ADAL" clId="{61B18FA6-1D5F-452D-86A0-A0A23C5D861C}" dt="2021-02-17T08:31:21.543" v="42" actId="478"/>
          <ac:picMkLst>
            <pc:docMk/>
            <pc:sldMk cId="1460881919" sldId="260"/>
            <ac:picMk id="3" creationId="{85A3428C-2782-43E7-B79A-B2567B9C39D4}"/>
          </ac:picMkLst>
        </pc:picChg>
        <pc:picChg chg="add mod">
          <ac:chgData name="Francis Quinn" userId="c2014cc5-e4d5-4494-8d4f-f513875a64f2" providerId="ADAL" clId="{61B18FA6-1D5F-452D-86A0-A0A23C5D861C}" dt="2021-02-17T08:31:56.197" v="44" actId="27614"/>
          <ac:picMkLst>
            <pc:docMk/>
            <pc:sldMk cId="1460881919" sldId="260"/>
            <ac:picMk id="4" creationId="{75E38DB9-5E34-45B0-8D61-990D7A835666}"/>
          </ac:picMkLst>
        </pc:picChg>
        <pc:picChg chg="del">
          <ac:chgData name="Francis Quinn" userId="c2014cc5-e4d5-4494-8d4f-f513875a64f2" providerId="ADAL" clId="{61B18FA6-1D5F-452D-86A0-A0A23C5D861C}" dt="2021-02-16T14:21:19.777" v="7" actId="478"/>
          <ac:picMkLst>
            <pc:docMk/>
            <pc:sldMk cId="1460881919" sldId="260"/>
            <ac:picMk id="8" creationId="{6F90F42F-1BBE-403E-8A38-32D6C8E6E86B}"/>
          </ac:picMkLst>
        </pc:picChg>
      </pc:sldChg>
      <pc:sldChg chg="addSp delSp modSp mod">
        <pc:chgData name="Francis Quinn" userId="c2014cc5-e4d5-4494-8d4f-f513875a64f2" providerId="ADAL" clId="{61B18FA6-1D5F-452D-86A0-A0A23C5D861C}" dt="2021-02-17T08:32:26.100" v="53" actId="14100"/>
        <pc:sldMkLst>
          <pc:docMk/>
          <pc:sldMk cId="3972715733" sldId="262"/>
        </pc:sldMkLst>
        <pc:spChg chg="mod ord">
          <ac:chgData name="Francis Quinn" userId="c2014cc5-e4d5-4494-8d4f-f513875a64f2" providerId="ADAL" clId="{61B18FA6-1D5F-452D-86A0-A0A23C5D861C}" dt="2021-02-17T08:32:21.233" v="52" actId="166"/>
          <ac:spMkLst>
            <pc:docMk/>
            <pc:sldMk cId="3972715733" sldId="262"/>
            <ac:spMk id="6" creationId="{575009C9-D5EC-42FD-AE83-007D55978150}"/>
          </ac:spMkLst>
        </pc:spChg>
        <pc:picChg chg="add del mod">
          <ac:chgData name="Francis Quinn" userId="c2014cc5-e4d5-4494-8d4f-f513875a64f2" providerId="ADAL" clId="{61B18FA6-1D5F-452D-86A0-A0A23C5D861C}" dt="2021-02-17T08:32:02.908" v="47" actId="478"/>
          <ac:picMkLst>
            <pc:docMk/>
            <pc:sldMk cId="3972715733" sldId="262"/>
            <ac:picMk id="3" creationId="{406D078B-15CE-4FA8-9063-1C903135463D}"/>
          </ac:picMkLst>
        </pc:picChg>
        <pc:picChg chg="add mod">
          <ac:chgData name="Francis Quinn" userId="c2014cc5-e4d5-4494-8d4f-f513875a64f2" providerId="ADAL" clId="{61B18FA6-1D5F-452D-86A0-A0A23C5D861C}" dt="2021-02-17T08:32:26.100" v="53" actId="14100"/>
          <ac:picMkLst>
            <pc:docMk/>
            <pc:sldMk cId="3972715733" sldId="262"/>
            <ac:picMk id="4" creationId="{0A197946-10DB-49BC-B69C-C7133FD017DE}"/>
          </ac:picMkLst>
        </pc:picChg>
        <pc:picChg chg="del">
          <ac:chgData name="Francis Quinn" userId="c2014cc5-e4d5-4494-8d4f-f513875a64f2" providerId="ADAL" clId="{61B18FA6-1D5F-452D-86A0-A0A23C5D861C}" dt="2021-02-16T14:20:29.007" v="0" actId="478"/>
          <ac:picMkLst>
            <pc:docMk/>
            <pc:sldMk cId="3972715733" sldId="262"/>
            <ac:picMk id="5" creationId="{0D3F99F6-42B5-4A59-B3F2-1718CDF1722B}"/>
          </ac:picMkLst>
        </pc:picChg>
      </pc:sldChg>
      <pc:sldChg chg="addSp delSp modSp mod">
        <pc:chgData name="Francis Quinn" userId="c2014cc5-e4d5-4494-8d4f-f513875a64f2" providerId="ADAL" clId="{61B18FA6-1D5F-452D-86A0-A0A23C5D861C}" dt="2021-02-17T08:36:41.058" v="61" actId="1076"/>
        <pc:sldMkLst>
          <pc:docMk/>
          <pc:sldMk cId="3485597589" sldId="263"/>
        </pc:sldMkLst>
        <pc:spChg chg="mod ord">
          <ac:chgData name="Francis Quinn" userId="c2014cc5-e4d5-4494-8d4f-f513875a64f2" providerId="ADAL" clId="{61B18FA6-1D5F-452D-86A0-A0A23C5D861C}" dt="2021-02-17T08:36:36.348" v="60" actId="166"/>
          <ac:spMkLst>
            <pc:docMk/>
            <pc:sldMk cId="3485597589" sldId="263"/>
            <ac:spMk id="4" creationId="{1F3CCE5A-C29E-481F-A556-43EF5C9566BF}"/>
          </ac:spMkLst>
        </pc:spChg>
        <pc:picChg chg="del mod">
          <ac:chgData name="Francis Quinn" userId="c2014cc5-e4d5-4494-8d4f-f513875a64f2" providerId="ADAL" clId="{61B18FA6-1D5F-452D-86A0-A0A23C5D861C}" dt="2021-02-17T08:36:20.731" v="55" actId="478"/>
          <ac:picMkLst>
            <pc:docMk/>
            <pc:sldMk cId="3485597589" sldId="263"/>
            <ac:picMk id="2" creationId="{FED7A239-770B-42BE-AE9B-B9FB9073E53E}"/>
          </ac:picMkLst>
        </pc:picChg>
        <pc:picChg chg="add mod">
          <ac:chgData name="Francis Quinn" userId="c2014cc5-e4d5-4494-8d4f-f513875a64f2" providerId="ADAL" clId="{61B18FA6-1D5F-452D-86A0-A0A23C5D861C}" dt="2021-02-17T08:36:41.058" v="61" actId="1076"/>
          <ac:picMkLst>
            <pc:docMk/>
            <pc:sldMk cId="3485597589" sldId="263"/>
            <ac:picMk id="5" creationId="{EF85265A-12E5-406C-AC06-896AD51E8C9B}"/>
          </ac:picMkLst>
        </pc:picChg>
      </pc:sldChg>
      <pc:sldChg chg="modSp mod">
        <pc:chgData name="Francis Quinn" userId="c2014cc5-e4d5-4494-8d4f-f513875a64f2" providerId="ADAL" clId="{61B18FA6-1D5F-452D-86A0-A0A23C5D861C}" dt="2021-02-16T14:22:41.281" v="27" actId="1076"/>
        <pc:sldMkLst>
          <pc:docMk/>
          <pc:sldMk cId="1818231758" sldId="266"/>
        </pc:sldMkLst>
        <pc:spChg chg="mod">
          <ac:chgData name="Francis Quinn" userId="c2014cc5-e4d5-4494-8d4f-f513875a64f2" providerId="ADAL" clId="{61B18FA6-1D5F-452D-86A0-A0A23C5D861C}" dt="2021-02-16T14:22:41.281" v="27" actId="1076"/>
          <ac:spMkLst>
            <pc:docMk/>
            <pc:sldMk cId="1818231758" sldId="266"/>
            <ac:spMk id="5" creationId="{B89C5AA6-1E82-4CC8-8AC9-EDCB3535BC38}"/>
          </ac:spMkLst>
        </pc:spChg>
      </pc:sldChg>
      <pc:sldChg chg="modSp mod">
        <pc:chgData name="Francis Quinn" userId="c2014cc5-e4d5-4494-8d4f-f513875a64f2" providerId="ADAL" clId="{61B18FA6-1D5F-452D-86A0-A0A23C5D861C}" dt="2021-02-17T08:38:49.163" v="85" actId="1076"/>
        <pc:sldMkLst>
          <pc:docMk/>
          <pc:sldMk cId="4191061270" sldId="267"/>
        </pc:sldMkLst>
        <pc:spChg chg="mod">
          <ac:chgData name="Francis Quinn" userId="c2014cc5-e4d5-4494-8d4f-f513875a64f2" providerId="ADAL" clId="{61B18FA6-1D5F-452D-86A0-A0A23C5D861C}" dt="2021-02-17T08:38:49.163" v="85" actId="1076"/>
          <ac:spMkLst>
            <pc:docMk/>
            <pc:sldMk cId="4191061270" sldId="267"/>
            <ac:spMk id="7" creationId="{BFB5C66B-076F-474E-9123-FC8A062B1CB0}"/>
          </ac:spMkLst>
        </pc:spChg>
      </pc:sldChg>
      <pc:sldChg chg="modSp mod setBg">
        <pc:chgData name="Francis Quinn" userId="c2014cc5-e4d5-4494-8d4f-f513875a64f2" providerId="ADAL" clId="{61B18FA6-1D5F-452D-86A0-A0A23C5D861C}" dt="2021-02-17T08:37:35.692" v="64" actId="1076"/>
        <pc:sldMkLst>
          <pc:docMk/>
          <pc:sldMk cId="531288727" sldId="268"/>
        </pc:sldMkLst>
        <pc:spChg chg="mod">
          <ac:chgData name="Francis Quinn" userId="c2014cc5-e4d5-4494-8d4f-f513875a64f2" providerId="ADAL" clId="{61B18FA6-1D5F-452D-86A0-A0A23C5D861C}" dt="2021-02-17T08:37:28.766" v="63" actId="207"/>
          <ac:spMkLst>
            <pc:docMk/>
            <pc:sldMk cId="531288727" sldId="268"/>
            <ac:spMk id="2" creationId="{2B6B82FD-0810-4D6F-A0A4-CC5CB29E206D}"/>
          </ac:spMkLst>
        </pc:spChg>
        <pc:picChg chg="mod">
          <ac:chgData name="Francis Quinn" userId="c2014cc5-e4d5-4494-8d4f-f513875a64f2" providerId="ADAL" clId="{61B18FA6-1D5F-452D-86A0-A0A23C5D861C}" dt="2021-02-17T08:37:35.692" v="64" actId="1076"/>
          <ac:picMkLst>
            <pc:docMk/>
            <pc:sldMk cId="531288727" sldId="268"/>
            <ac:picMk id="4" creationId="{EE351622-5272-480D-9663-7CEDEAB54951}"/>
          </ac:picMkLst>
        </pc:picChg>
      </pc:sldChg>
      <pc:sldChg chg="setBg">
        <pc:chgData name="Francis Quinn" userId="c2014cc5-e4d5-4494-8d4f-f513875a64f2" providerId="ADAL" clId="{61B18FA6-1D5F-452D-86A0-A0A23C5D861C}" dt="2021-02-17T15:10:51.309" v="94"/>
        <pc:sldMkLst>
          <pc:docMk/>
          <pc:sldMk cId="1164045028" sldId="269"/>
        </pc:sldMkLst>
      </pc:sldChg>
      <pc:sldChg chg="addSp delSp modSp new mod setBg">
        <pc:chgData name="Francis Quinn" userId="c2014cc5-e4d5-4494-8d4f-f513875a64f2" providerId="ADAL" clId="{61B18FA6-1D5F-452D-86A0-A0A23C5D861C}" dt="2021-02-18T15:15:36.966" v="1029" actId="1076"/>
        <pc:sldMkLst>
          <pc:docMk/>
          <pc:sldMk cId="640609840" sldId="270"/>
        </pc:sldMkLst>
        <pc:spChg chg="del">
          <ac:chgData name="Francis Quinn" userId="c2014cc5-e4d5-4494-8d4f-f513875a64f2" providerId="ADAL" clId="{61B18FA6-1D5F-452D-86A0-A0A23C5D861C}" dt="2021-02-17T15:11:02.558" v="95" actId="478"/>
          <ac:spMkLst>
            <pc:docMk/>
            <pc:sldMk cId="640609840" sldId="270"/>
            <ac:spMk id="2" creationId="{1311ECD4-A0E1-4590-8D1C-1EF5D5FF909D}"/>
          </ac:spMkLst>
        </pc:spChg>
        <pc:spChg chg="del">
          <ac:chgData name="Francis Quinn" userId="c2014cc5-e4d5-4494-8d4f-f513875a64f2" providerId="ADAL" clId="{61B18FA6-1D5F-452D-86A0-A0A23C5D861C}" dt="2021-02-17T15:11:03.824" v="96" actId="478"/>
          <ac:spMkLst>
            <pc:docMk/>
            <pc:sldMk cId="640609840" sldId="270"/>
            <ac:spMk id="3" creationId="{0C497849-6B5F-44FB-BA31-D564640ED00B}"/>
          </ac:spMkLst>
        </pc:spChg>
        <pc:spChg chg="add mod">
          <ac:chgData name="Francis Quinn" userId="c2014cc5-e4d5-4494-8d4f-f513875a64f2" providerId="ADAL" clId="{61B18FA6-1D5F-452D-86A0-A0A23C5D861C}" dt="2021-02-17T15:30:00.016" v="136" actId="1076"/>
          <ac:spMkLst>
            <pc:docMk/>
            <pc:sldMk cId="640609840" sldId="270"/>
            <ac:spMk id="4" creationId="{EF2B2FAA-C5A8-46E9-AE40-295F398276B6}"/>
          </ac:spMkLst>
        </pc:spChg>
        <pc:spChg chg="add mod">
          <ac:chgData name="Francis Quinn" userId="c2014cc5-e4d5-4494-8d4f-f513875a64f2" providerId="ADAL" clId="{61B18FA6-1D5F-452D-86A0-A0A23C5D861C}" dt="2021-02-17T15:43:52.356" v="162" actId="1076"/>
          <ac:spMkLst>
            <pc:docMk/>
            <pc:sldMk cId="640609840" sldId="270"/>
            <ac:spMk id="5" creationId="{76953C83-93F9-4BED-9901-4BCD2B452C32}"/>
          </ac:spMkLst>
        </pc:spChg>
        <pc:spChg chg="add mod">
          <ac:chgData name="Francis Quinn" userId="c2014cc5-e4d5-4494-8d4f-f513875a64f2" providerId="ADAL" clId="{61B18FA6-1D5F-452D-86A0-A0A23C5D861C}" dt="2021-02-17T15:48:04.175" v="382" actId="1076"/>
          <ac:spMkLst>
            <pc:docMk/>
            <pc:sldMk cId="640609840" sldId="270"/>
            <ac:spMk id="6" creationId="{C52379C0-306A-4E74-B330-1569C5E5C7B0}"/>
          </ac:spMkLst>
        </pc:spChg>
        <pc:spChg chg="add mod">
          <ac:chgData name="Francis Quinn" userId="c2014cc5-e4d5-4494-8d4f-f513875a64f2" providerId="ADAL" clId="{61B18FA6-1D5F-452D-86A0-A0A23C5D861C}" dt="2021-02-17T15:47:46.448" v="381" actId="20577"/>
          <ac:spMkLst>
            <pc:docMk/>
            <pc:sldMk cId="640609840" sldId="270"/>
            <ac:spMk id="7" creationId="{EBC30294-B50B-44F5-8590-8AF5623C59FB}"/>
          </ac:spMkLst>
        </pc:spChg>
        <pc:spChg chg="add mod">
          <ac:chgData name="Francis Quinn" userId="c2014cc5-e4d5-4494-8d4f-f513875a64f2" providerId="ADAL" clId="{61B18FA6-1D5F-452D-86A0-A0A23C5D861C}" dt="2021-02-17T15:54:54.107" v="545" actId="1076"/>
          <ac:spMkLst>
            <pc:docMk/>
            <pc:sldMk cId="640609840" sldId="270"/>
            <ac:spMk id="9" creationId="{0E0B8001-AE93-4859-A116-C6EC82296172}"/>
          </ac:spMkLst>
        </pc:spChg>
        <pc:spChg chg="add mod">
          <ac:chgData name="Francis Quinn" userId="c2014cc5-e4d5-4494-8d4f-f513875a64f2" providerId="ADAL" clId="{61B18FA6-1D5F-452D-86A0-A0A23C5D861C}" dt="2021-02-17T15:49:40.614" v="448" actId="20577"/>
          <ac:spMkLst>
            <pc:docMk/>
            <pc:sldMk cId="640609840" sldId="270"/>
            <ac:spMk id="10" creationId="{418E7DCC-389D-4697-8521-637CD2202B65}"/>
          </ac:spMkLst>
        </pc:spChg>
        <pc:spChg chg="add mod">
          <ac:chgData name="Francis Quinn" userId="c2014cc5-e4d5-4494-8d4f-f513875a64f2" providerId="ADAL" clId="{61B18FA6-1D5F-452D-86A0-A0A23C5D861C}" dt="2021-02-18T15:15:36.966" v="1029" actId="1076"/>
          <ac:spMkLst>
            <pc:docMk/>
            <pc:sldMk cId="640609840" sldId="270"/>
            <ac:spMk id="12" creationId="{36403C28-718E-400A-91C3-4448F3686FD7}"/>
          </ac:spMkLst>
        </pc:spChg>
        <pc:spChg chg="add mod">
          <ac:chgData name="Francis Quinn" userId="c2014cc5-e4d5-4494-8d4f-f513875a64f2" providerId="ADAL" clId="{61B18FA6-1D5F-452D-86A0-A0A23C5D861C}" dt="2021-02-17T15:58:53.592" v="657" actId="1076"/>
          <ac:spMkLst>
            <pc:docMk/>
            <pc:sldMk cId="640609840" sldId="270"/>
            <ac:spMk id="13" creationId="{EE721D61-63C4-47EF-8DA4-EAB7ACE9B19F}"/>
          </ac:spMkLst>
        </pc:spChg>
        <pc:spChg chg="add mod">
          <ac:chgData name="Francis Quinn" userId="c2014cc5-e4d5-4494-8d4f-f513875a64f2" providerId="ADAL" clId="{61B18FA6-1D5F-452D-86A0-A0A23C5D861C}" dt="2021-02-17T15:58:21.710" v="643" actId="114"/>
          <ac:spMkLst>
            <pc:docMk/>
            <pc:sldMk cId="640609840" sldId="270"/>
            <ac:spMk id="14" creationId="{25598290-DE13-482A-B657-9E47B894637C}"/>
          </ac:spMkLst>
        </pc:spChg>
        <pc:spChg chg="add mod">
          <ac:chgData name="Francis Quinn" userId="c2014cc5-e4d5-4494-8d4f-f513875a64f2" providerId="ADAL" clId="{61B18FA6-1D5F-452D-86A0-A0A23C5D861C}" dt="2021-02-17T16:00:07.919" v="697" actId="1076"/>
          <ac:spMkLst>
            <pc:docMk/>
            <pc:sldMk cId="640609840" sldId="270"/>
            <ac:spMk id="15" creationId="{492FA493-1E83-491F-BF56-FCD2B2531F3E}"/>
          </ac:spMkLst>
        </pc:spChg>
      </pc:sldChg>
      <pc:sldChg chg="modSp mod">
        <pc:chgData name="Francis Quinn" userId="c2014cc5-e4d5-4494-8d4f-f513875a64f2" providerId="ADAL" clId="{61B18FA6-1D5F-452D-86A0-A0A23C5D861C}" dt="2021-02-17T16:02:14.179" v="700" actId="20577"/>
        <pc:sldMkLst>
          <pc:docMk/>
          <pc:sldMk cId="3861034704" sldId="271"/>
        </pc:sldMkLst>
        <pc:spChg chg="mod">
          <ac:chgData name="Francis Quinn" userId="c2014cc5-e4d5-4494-8d4f-f513875a64f2" providerId="ADAL" clId="{61B18FA6-1D5F-452D-86A0-A0A23C5D861C}" dt="2021-02-17T16:02:14.179" v="700" actId="20577"/>
          <ac:spMkLst>
            <pc:docMk/>
            <pc:sldMk cId="3861034704" sldId="271"/>
            <ac:spMk id="9" creationId="{33035A92-3889-45B8-89EB-9E9574D98D52}"/>
          </ac:spMkLst>
        </pc:spChg>
      </pc:sldChg>
      <pc:sldChg chg="addSp delSp modSp new mod ord setBg">
        <pc:chgData name="Francis Quinn" userId="c2014cc5-e4d5-4494-8d4f-f513875a64f2" providerId="ADAL" clId="{61B18FA6-1D5F-452D-86A0-A0A23C5D861C}" dt="2021-02-18T15:09:50.560" v="1028"/>
        <pc:sldMkLst>
          <pc:docMk/>
          <pc:sldMk cId="1618100067" sldId="272"/>
        </pc:sldMkLst>
        <pc:spChg chg="del">
          <ac:chgData name="Francis Quinn" userId="c2014cc5-e4d5-4494-8d4f-f513875a64f2" providerId="ADAL" clId="{61B18FA6-1D5F-452D-86A0-A0A23C5D861C}" dt="2021-02-17T16:05:12.691" v="702" actId="478"/>
          <ac:spMkLst>
            <pc:docMk/>
            <pc:sldMk cId="1618100067" sldId="272"/>
            <ac:spMk id="2" creationId="{D7F15BE6-0D96-4F80-984E-0454DB47D7FB}"/>
          </ac:spMkLst>
        </pc:spChg>
        <pc:spChg chg="del">
          <ac:chgData name="Francis Quinn" userId="c2014cc5-e4d5-4494-8d4f-f513875a64f2" providerId="ADAL" clId="{61B18FA6-1D5F-452D-86A0-A0A23C5D861C}" dt="2021-02-17T16:05:20.910" v="704" actId="478"/>
          <ac:spMkLst>
            <pc:docMk/>
            <pc:sldMk cId="1618100067" sldId="272"/>
            <ac:spMk id="3" creationId="{4D7318C0-3BB9-45CE-B4AB-E38CB7C80AD1}"/>
          </ac:spMkLst>
        </pc:spChg>
        <pc:spChg chg="add mod">
          <ac:chgData name="Francis Quinn" userId="c2014cc5-e4d5-4494-8d4f-f513875a64f2" providerId="ADAL" clId="{61B18FA6-1D5F-452D-86A0-A0A23C5D861C}" dt="2021-02-17T16:06:13.663" v="748" actId="20577"/>
          <ac:spMkLst>
            <pc:docMk/>
            <pc:sldMk cId="1618100067" sldId="272"/>
            <ac:spMk id="4" creationId="{78384093-F2D2-494B-BC23-0508BC931E2A}"/>
          </ac:spMkLst>
        </pc:spChg>
        <pc:spChg chg="add del mod">
          <ac:chgData name="Francis Quinn" userId="c2014cc5-e4d5-4494-8d4f-f513875a64f2" providerId="ADAL" clId="{61B18FA6-1D5F-452D-86A0-A0A23C5D861C}" dt="2021-02-17T16:09:25.100" v="932" actId="478"/>
          <ac:spMkLst>
            <pc:docMk/>
            <pc:sldMk cId="1618100067" sldId="272"/>
            <ac:spMk id="5" creationId="{F5FBADDF-4789-400A-8E64-080894508991}"/>
          </ac:spMkLst>
        </pc:spChg>
        <pc:spChg chg="add mod">
          <ac:chgData name="Francis Quinn" userId="c2014cc5-e4d5-4494-8d4f-f513875a64f2" providerId="ADAL" clId="{61B18FA6-1D5F-452D-86A0-A0A23C5D861C}" dt="2021-02-17T16:11:15.657" v="1026" actId="20577"/>
          <ac:spMkLst>
            <pc:docMk/>
            <pc:sldMk cId="1618100067" sldId="272"/>
            <ac:spMk id="6" creationId="{F9172E6F-F320-48EC-998E-E6BE1A5B191A}"/>
          </ac:spMkLst>
        </pc:spChg>
        <pc:spChg chg="add del mod">
          <ac:chgData name="Francis Quinn" userId="c2014cc5-e4d5-4494-8d4f-f513875a64f2" providerId="ADAL" clId="{61B18FA6-1D5F-452D-86A0-A0A23C5D861C}" dt="2021-02-17T16:09:26.920" v="933" actId="478"/>
          <ac:spMkLst>
            <pc:docMk/>
            <pc:sldMk cId="1618100067" sldId="272"/>
            <ac:spMk id="8" creationId="{57DCF468-3C5F-4A7D-9AA9-DD6B4D2C0ECC}"/>
          </ac:spMkLst>
        </pc:spChg>
      </pc:sldChg>
    </pc:docChg>
  </pc:docChgLst>
  <pc:docChgLst>
    <pc:chgData name="Francis Quinn" userId="S::d00207170@student.dkit.ie::c2014cc5-e4d5-4494-8d4f-f513875a64f2" providerId="AD" clId="Web-{6D594AB9-0F15-488D-BF1D-A256FE4D9E94}"/>
    <pc:docChg chg="sldOrd">
      <pc:chgData name="Francis Quinn" userId="S::d00207170@student.dkit.ie::c2014cc5-e4d5-4494-8d4f-f513875a64f2" providerId="AD" clId="Web-{6D594AB9-0F15-488D-BF1D-A256FE4D9E94}" dt="2021-02-18T14:44:26.866" v="0"/>
      <pc:docMkLst>
        <pc:docMk/>
      </pc:docMkLst>
      <pc:sldChg chg="ord">
        <pc:chgData name="Francis Quinn" userId="S::d00207170@student.dkit.ie::c2014cc5-e4d5-4494-8d4f-f513875a64f2" providerId="AD" clId="Web-{6D594AB9-0F15-488D-BF1D-A256FE4D9E94}" dt="2021-02-18T14:44:26.866" v="0"/>
        <pc:sldMkLst>
          <pc:docMk/>
          <pc:sldMk cId="1618100067" sldId="272"/>
        </pc:sldMkLst>
      </pc:sldChg>
    </pc:docChg>
  </pc:docChgLst>
  <pc:docChgLst>
    <pc:chgData name="Timothy Yew Shan Nguoi" userId="S::d00189967@student.dkit.ie::0702d653-8421-4e93-87ff-67ea702730f0" providerId="AD" clId="Web-{762A8DB3-0CF9-451A-9FEB-C5B544C55194}"/>
    <pc:docChg chg="modSld">
      <pc:chgData name="Timothy Yew Shan Nguoi" userId="S::d00189967@student.dkit.ie::0702d653-8421-4e93-87ff-67ea702730f0" providerId="AD" clId="Web-{762A8DB3-0CF9-451A-9FEB-C5B544C55194}" dt="2021-02-15T17:50:13.385" v="11" actId="14100"/>
      <pc:docMkLst>
        <pc:docMk/>
      </pc:docMkLst>
      <pc:sldChg chg="addSp modSp">
        <pc:chgData name="Timothy Yew Shan Nguoi" userId="S::d00189967@student.dkit.ie::0702d653-8421-4e93-87ff-67ea702730f0" providerId="AD" clId="Web-{762A8DB3-0CF9-451A-9FEB-C5B544C55194}" dt="2021-02-15T17:50:13.385" v="11" actId="14100"/>
        <pc:sldMkLst>
          <pc:docMk/>
          <pc:sldMk cId="3485597589" sldId="263"/>
        </pc:sldMkLst>
        <pc:picChg chg="add mod">
          <ac:chgData name="Timothy Yew Shan Nguoi" userId="S::d00189967@student.dkit.ie::0702d653-8421-4e93-87ff-67ea702730f0" providerId="AD" clId="Web-{762A8DB3-0CF9-451A-9FEB-C5B544C55194}" dt="2021-02-15T17:50:13.385" v="11" actId="14100"/>
          <ac:picMkLst>
            <pc:docMk/>
            <pc:sldMk cId="3485597589" sldId="263"/>
            <ac:picMk id="2" creationId="{FED7A239-770B-42BE-AE9B-B9FB9073E53E}"/>
          </ac:picMkLst>
        </pc:picChg>
      </pc:sldChg>
    </pc:docChg>
  </pc:docChgLst>
  <pc:docChgLst>
    <pc:chgData name="Timothy Yew Shan Nguoi" userId="S::d00189967@student.dkit.ie::0702d653-8421-4e93-87ff-67ea702730f0" providerId="AD" clId="Web-{E613874C-B1AF-4521-9F6A-EF75B262AE98}"/>
    <pc:docChg chg="addSld modSld">
      <pc:chgData name="Timothy Yew Shan Nguoi" userId="S::d00189967@student.dkit.ie::0702d653-8421-4e93-87ff-67ea702730f0" providerId="AD" clId="Web-{E613874C-B1AF-4521-9F6A-EF75B262AE98}" dt="2021-02-17T07:06:37.594" v="1307" actId="20577"/>
      <pc:docMkLst>
        <pc:docMk/>
      </pc:docMkLst>
      <pc:sldChg chg="addSp delSp modSp new">
        <pc:chgData name="Timothy Yew Shan Nguoi" userId="S::d00189967@student.dkit.ie::0702d653-8421-4e93-87ff-67ea702730f0" providerId="AD" clId="Web-{E613874C-B1AF-4521-9F6A-EF75B262AE98}" dt="2021-02-17T07:06:37.594" v="1307" actId="20577"/>
        <pc:sldMkLst>
          <pc:docMk/>
          <pc:sldMk cId="1164045028" sldId="269"/>
        </pc:sldMkLst>
        <pc:spChg chg="mod">
          <ac:chgData name="Timothy Yew Shan Nguoi" userId="S::d00189967@student.dkit.ie::0702d653-8421-4e93-87ff-67ea702730f0" providerId="AD" clId="Web-{E613874C-B1AF-4521-9F6A-EF75B262AE98}" dt="2021-02-17T07:06:37.594" v="1307" actId="20577"/>
          <ac:spMkLst>
            <pc:docMk/>
            <pc:sldMk cId="1164045028" sldId="269"/>
            <ac:spMk id="2" creationId="{D495EAFC-3AD4-4EB2-B581-BEF6E6280177}"/>
          </ac:spMkLst>
        </pc:spChg>
        <pc:spChg chg="del">
          <ac:chgData name="Timothy Yew Shan Nguoi" userId="S::d00189967@student.dkit.ie::0702d653-8421-4e93-87ff-67ea702730f0" providerId="AD" clId="Web-{E613874C-B1AF-4521-9F6A-EF75B262AE98}" dt="2021-02-17T06:58:02.896" v="7"/>
          <ac:spMkLst>
            <pc:docMk/>
            <pc:sldMk cId="1164045028" sldId="269"/>
            <ac:spMk id="3" creationId="{9A146A04-680F-47D7-B998-653D23E997D1}"/>
          </ac:spMkLst>
        </pc:spChg>
        <pc:graphicFrameChg chg="add mod ord modGraphic">
          <ac:chgData name="Timothy Yew Shan Nguoi" userId="S::d00189967@student.dkit.ie::0702d653-8421-4e93-87ff-67ea702730f0" providerId="AD" clId="Web-{E613874C-B1AF-4521-9F6A-EF75B262AE98}" dt="2021-02-17T07:06:16.717" v="1300"/>
          <ac:graphicFrameMkLst>
            <pc:docMk/>
            <pc:sldMk cId="1164045028" sldId="269"/>
            <ac:graphicFrameMk id="5" creationId="{17D8227A-6E80-4992-A45E-833F2ED73278}"/>
          </ac:graphicFrameMkLst>
        </pc:graphicFrameChg>
      </pc:sldChg>
    </pc:docChg>
  </pc:docChgLst>
  <pc:docChgLst>
    <pc:chgData name="Thomas Mc Keown" userId="S::d00211501@student.dkit.ie::676f5ed8-d330-41b0-9409-79d5b042d83c" providerId="AD" clId="Web-{0D02DDD4-A3B9-4895-BE61-BECDD980615D}"/>
    <pc:docChg chg="modSld">
      <pc:chgData name="Thomas Mc Keown" userId="S::d00211501@student.dkit.ie::676f5ed8-d330-41b0-9409-79d5b042d83c" providerId="AD" clId="Web-{0D02DDD4-A3B9-4895-BE61-BECDD980615D}" dt="2021-02-17T15:54:53.753" v="114" actId="20577"/>
      <pc:docMkLst>
        <pc:docMk/>
      </pc:docMkLst>
      <pc:sldChg chg="modSp">
        <pc:chgData name="Thomas Mc Keown" userId="S::d00211501@student.dkit.ie::676f5ed8-d330-41b0-9409-79d5b042d83c" providerId="AD" clId="Web-{0D02DDD4-A3B9-4895-BE61-BECDD980615D}" dt="2021-02-17T15:54:53.753" v="114" actId="20577"/>
        <pc:sldMkLst>
          <pc:docMk/>
          <pc:sldMk cId="2897974858" sldId="265"/>
        </pc:sldMkLst>
        <pc:spChg chg="mod">
          <ac:chgData name="Thomas Mc Keown" userId="S::d00211501@student.dkit.ie::676f5ed8-d330-41b0-9409-79d5b042d83c" providerId="AD" clId="Web-{0D02DDD4-A3B9-4895-BE61-BECDD980615D}" dt="2021-02-17T15:54:53.753" v="114" actId="20577"/>
          <ac:spMkLst>
            <pc:docMk/>
            <pc:sldMk cId="2897974858" sldId="265"/>
            <ac:spMk id="5" creationId="{215C8CB5-9A2A-4E9F-8F98-D5EE9D1E97D3}"/>
          </ac:spMkLst>
        </pc:spChg>
      </pc:sldChg>
    </pc:docChg>
  </pc:docChgLst>
  <pc:docChgLst>
    <pc:chgData name="Timothy Yew Shan Nguoi" userId="S::d00189967@student.dkit.ie::0702d653-8421-4e93-87ff-67ea702730f0" providerId="AD" clId="Web-{A5C5F44F-8A23-48AA-93A7-2EF9668B14C8}"/>
    <pc:docChg chg="addSld modSld">
      <pc:chgData name="Timothy Yew Shan Nguoi" userId="S::d00189967@student.dkit.ie::0702d653-8421-4e93-87ff-67ea702730f0" providerId="AD" clId="Web-{A5C5F44F-8A23-48AA-93A7-2EF9668B14C8}" dt="2021-02-17T06:49:31.807" v="17" actId="20577"/>
      <pc:docMkLst>
        <pc:docMk/>
      </pc:docMkLst>
      <pc:sldChg chg="addSp delSp modSp new mod setBg setClrOvrMap">
        <pc:chgData name="Timothy Yew Shan Nguoi" userId="S::d00189967@student.dkit.ie::0702d653-8421-4e93-87ff-67ea702730f0" providerId="AD" clId="Web-{A5C5F44F-8A23-48AA-93A7-2EF9668B14C8}" dt="2021-02-17T06:49:31.807" v="17" actId="20577"/>
        <pc:sldMkLst>
          <pc:docMk/>
          <pc:sldMk cId="531288727" sldId="268"/>
        </pc:sldMkLst>
        <pc:spChg chg="mod">
          <ac:chgData name="Timothy Yew Shan Nguoi" userId="S::d00189967@student.dkit.ie::0702d653-8421-4e93-87ff-67ea702730f0" providerId="AD" clId="Web-{A5C5F44F-8A23-48AA-93A7-2EF9668B14C8}" dt="2021-02-17T06:49:31.807" v="17" actId="20577"/>
          <ac:spMkLst>
            <pc:docMk/>
            <pc:sldMk cId="531288727" sldId="268"/>
            <ac:spMk id="2" creationId="{2B6B82FD-0810-4D6F-A0A4-CC5CB29E206D}"/>
          </ac:spMkLst>
        </pc:spChg>
        <pc:spChg chg="del">
          <ac:chgData name="Timothy Yew Shan Nguoi" userId="S::d00189967@student.dkit.ie::0702d653-8421-4e93-87ff-67ea702730f0" providerId="AD" clId="Web-{A5C5F44F-8A23-48AA-93A7-2EF9668B14C8}" dt="2021-02-17T06:48:38.898" v="1"/>
          <ac:spMkLst>
            <pc:docMk/>
            <pc:sldMk cId="531288727" sldId="268"/>
            <ac:spMk id="3" creationId="{5521A7B4-49FF-49A7-83B1-44D72E727882}"/>
          </ac:spMkLst>
        </pc:spChg>
        <pc:picChg chg="add mod ord">
          <ac:chgData name="Timothy Yew Shan Nguoi" userId="S::d00189967@student.dkit.ie::0702d653-8421-4e93-87ff-67ea702730f0" providerId="AD" clId="Web-{A5C5F44F-8A23-48AA-93A7-2EF9668B14C8}" dt="2021-02-17T06:49:21.197" v="16"/>
          <ac:picMkLst>
            <pc:docMk/>
            <pc:sldMk cId="531288727" sldId="268"/>
            <ac:picMk id="4" creationId="{EE351622-5272-480D-9663-7CEDEAB54951}"/>
          </ac:picMkLst>
        </pc:picChg>
      </pc:sldChg>
    </pc:docChg>
  </pc:docChgLst>
  <pc:docChgLst>
    <pc:chgData name="Thomas Mc Keown" userId="S::d00211501@student.dkit.ie::676f5ed8-d330-41b0-9409-79d5b042d83c" providerId="AD" clId="Web-{17C177A5-463E-488F-8859-AAB9ECD2038E}"/>
    <pc:docChg chg="modSld">
      <pc:chgData name="Thomas Mc Keown" userId="S::d00211501@student.dkit.ie::676f5ed8-d330-41b0-9409-79d5b042d83c" providerId="AD" clId="Web-{17C177A5-463E-488F-8859-AAB9ECD2038E}" dt="2021-02-17T15:58:21.056" v="3" actId="20577"/>
      <pc:docMkLst>
        <pc:docMk/>
      </pc:docMkLst>
      <pc:sldChg chg="modSp">
        <pc:chgData name="Thomas Mc Keown" userId="S::d00211501@student.dkit.ie::676f5ed8-d330-41b0-9409-79d5b042d83c" providerId="AD" clId="Web-{17C177A5-463E-488F-8859-AAB9ECD2038E}" dt="2021-02-17T15:58:21.056" v="3" actId="20577"/>
        <pc:sldMkLst>
          <pc:docMk/>
          <pc:sldMk cId="2897974858" sldId="265"/>
        </pc:sldMkLst>
        <pc:spChg chg="mod">
          <ac:chgData name="Thomas Mc Keown" userId="S::d00211501@student.dkit.ie::676f5ed8-d330-41b0-9409-79d5b042d83c" providerId="AD" clId="Web-{17C177A5-463E-488F-8859-AAB9ECD2038E}" dt="2021-02-17T15:58:21.056" v="3" actId="20577"/>
          <ac:spMkLst>
            <pc:docMk/>
            <pc:sldMk cId="2897974858" sldId="265"/>
            <ac:spMk id="5" creationId="{215C8CB5-9A2A-4E9F-8F98-D5EE9D1E97D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E4F5B-05C7-4DF0-B99B-62B41668B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10C3A-DB55-4B90-8530-6648D0CA8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56B93-0125-482D-9BCD-D0C07A588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0A2D-5A85-49D3-9DC5-49FC1C1F1931}" type="datetimeFigureOut">
              <a:rPr lang="en-IE" smtClean="0"/>
              <a:t>18/02/2021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8D64B-1602-4348-94A8-535F90F41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90E59-CD20-41F4-B68B-BF3E0F759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6CD6-D0EA-466E-85E5-6A9DD78E465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965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C7B7C-F712-4C8D-9164-B3E709685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DEF41D-C7A3-4636-ADF4-CC46069B0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804AC-B03C-43F9-AFD0-8CAA9235D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0A2D-5A85-49D3-9DC5-49FC1C1F1931}" type="datetimeFigureOut">
              <a:rPr lang="en-IE" smtClean="0"/>
              <a:t>18/02/2021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134BA-46FF-44C0-A113-E28FE9F9B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508D8-BE9C-4802-B0CF-A6D40F4ED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6CD6-D0EA-466E-85E5-6A9DD78E465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6437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9C36C3-AF32-4F1A-B51B-A4F27B72AB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A652BB-39E2-4170-86F4-1A1AB41EF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7CD19-2A6B-4BB6-8CA5-2BFDABE6A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0A2D-5A85-49D3-9DC5-49FC1C1F1931}" type="datetimeFigureOut">
              <a:rPr lang="en-IE" smtClean="0"/>
              <a:t>18/02/2021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104AE-8A5B-47FB-A5CE-8CAFCC853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F5C5A-2EB4-431B-B0E3-6C0372C36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6CD6-D0EA-466E-85E5-6A9DD78E465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0030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7FE44-A59F-42D6-91DD-7FB002B44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2BC3E-7B1F-434C-BD14-FCC25B09E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84739-47FD-40AB-8975-515156E5C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0A2D-5A85-49D3-9DC5-49FC1C1F1931}" type="datetimeFigureOut">
              <a:rPr lang="en-IE" smtClean="0"/>
              <a:t>18/02/2021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29B1D-00F4-4395-BF4A-164ABF64A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E57B7-6FB2-4470-8E05-0204F3318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6CD6-D0EA-466E-85E5-6A9DD78E465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9741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EAB0C-E61B-4CE0-A240-3FA07070B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CE4601-EF96-4A4C-9DBF-ABB46A93B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69B51-6DF5-4A5F-9D41-0E68B15E3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0A2D-5A85-49D3-9DC5-49FC1C1F1931}" type="datetimeFigureOut">
              <a:rPr lang="en-IE" smtClean="0"/>
              <a:t>18/02/2021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B2F4D-8390-4AE5-ACC5-0108DB5BE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93379-FF04-41AC-AC65-DA07B3621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6CD6-D0EA-466E-85E5-6A9DD78E465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76919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D07A9-4AF1-4B43-87D6-8DC76EE58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27F0D-B46C-42CF-84F4-8B8A7423C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B026FC-358A-48D6-A0C2-370470DE5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789019-1722-4877-A777-E5AB485F7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0A2D-5A85-49D3-9DC5-49FC1C1F1931}" type="datetimeFigureOut">
              <a:rPr lang="en-IE" smtClean="0"/>
              <a:t>18/02/2021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9C4DBA-D695-4CF8-8C4B-4555260DA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3C75F-49E9-4128-A3CC-64825FBAA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6CD6-D0EA-466E-85E5-6A9DD78E465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4602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D9D18-5186-496D-ACF2-9DE92C12E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2CD45-F741-4AE2-93C5-31BDDE441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CEB51-0A57-42C3-8389-C7AFF2C87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F5E2AF-CB7F-431B-8D25-DE40EE9D9A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648A58-DAC2-425B-9C97-F20EEF962B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F80038-6027-4C1D-8AD3-84A4977DD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0A2D-5A85-49D3-9DC5-49FC1C1F1931}" type="datetimeFigureOut">
              <a:rPr lang="en-IE" smtClean="0"/>
              <a:t>18/02/2021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913D6E-AD24-419E-A0A0-AB8BA11C4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3C2A74-8DAC-4E0E-8134-91278F346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6CD6-D0EA-466E-85E5-6A9DD78E465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383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6341A-C7B2-4C31-A016-5E40791D4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A75B25-4CFB-478A-9C7B-5A8AA0FE8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0A2D-5A85-49D3-9DC5-49FC1C1F1931}" type="datetimeFigureOut">
              <a:rPr lang="en-IE" smtClean="0"/>
              <a:t>18/02/2021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12C83B-4E5C-4545-A3F6-D62B09C25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50CAE-5421-4A5B-B4C7-5E490EEF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6CD6-D0EA-466E-85E5-6A9DD78E465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576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5479B4-414F-4D75-9DA7-88CB05B6E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0A2D-5A85-49D3-9DC5-49FC1C1F1931}" type="datetimeFigureOut">
              <a:rPr lang="en-IE" smtClean="0"/>
              <a:t>18/02/2021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2901E5-EFDE-4904-80AD-37E8B347F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B4E588-B42F-4EC1-B509-B893FC4AB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6CD6-D0EA-466E-85E5-6A9DD78E465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0528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501E8-7F8C-4C32-9791-06EEA6AC4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FB5BC-5200-4D5D-A8DC-D7B144BC2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871B2E-340F-47B0-9851-A3C865144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607B0-B7DD-4617-9FA8-07289C9DA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0A2D-5A85-49D3-9DC5-49FC1C1F1931}" type="datetimeFigureOut">
              <a:rPr lang="en-IE" smtClean="0"/>
              <a:t>18/02/2021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08BF8B-93A6-4B0A-8656-2A183AD7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C5F76-4815-4D10-A989-AE7E06AE3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6CD6-D0EA-466E-85E5-6A9DD78E465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6027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0FE6C-DFD9-4700-9047-0664AC5AD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2989BE-4EF7-478E-A38A-FB12949CE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302680-EF91-4C15-B56A-DCA8A142F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24CECE-C8B4-45C8-8F3D-507F88F9F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0A2D-5A85-49D3-9DC5-49FC1C1F1931}" type="datetimeFigureOut">
              <a:rPr lang="en-IE" smtClean="0"/>
              <a:t>18/02/2021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AD529-DDC5-4ED9-9665-D7F9C01E4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74AD0-C669-4B84-9495-818C30F0D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6CD6-D0EA-466E-85E5-6A9DD78E465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827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A6F9A-351F-45C9-BB5F-B7EB775E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D83E7-45CE-4714-BA9D-B40DA4D55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6F169-361E-4DB1-A3A5-F5CBBECF2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90A2D-5A85-49D3-9DC5-49FC1C1F1931}" type="datetimeFigureOut">
              <a:rPr lang="en-IE" smtClean="0"/>
              <a:t>18/02/2021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26996-6EBF-49E9-BFBF-2C221EBA0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643A9-FAD0-469B-AE2E-D4D58641D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16CD6-D0EA-466E-85E5-6A9DD78E465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4376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402AEE8-5845-4A9F-A39B-2E3E1B421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6943"/>
            <a:ext cx="9144000" cy="1655762"/>
          </a:xfrm>
        </p:spPr>
        <p:txBody>
          <a:bodyPr>
            <a:normAutofit/>
          </a:bodyPr>
          <a:lstStyle/>
          <a:p>
            <a:r>
              <a:rPr lang="en-IE" sz="3000">
                <a:solidFill>
                  <a:schemeClr val="bg1"/>
                </a:solidFill>
                <a:latin typeface="Bahnschrift SemiBold" panose="020B0502040204020203" pitchFamily="34" charset="0"/>
              </a:rPr>
              <a:t>TacTalk</a:t>
            </a:r>
          </a:p>
          <a:p>
            <a:r>
              <a:rPr lang="en-IE" sz="2000">
                <a:solidFill>
                  <a:schemeClr val="bg1"/>
                </a:solidFill>
                <a:latin typeface="Bahnschrift Light" panose="020B0502040204020203" pitchFamily="34" charset="0"/>
              </a:rPr>
              <a:t>Tactical Voice Recognition Analysis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E0EE32-7022-4FE2-A12A-DCFAAC94D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57" y="632218"/>
            <a:ext cx="2834886" cy="27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19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0A197946-10DB-49BC-B69C-C7133FD01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66" y="506279"/>
            <a:ext cx="11304233" cy="63436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5009C9-D5EC-42FD-AE83-007D55978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287" y="273962"/>
            <a:ext cx="10515600" cy="1325563"/>
          </a:xfrm>
        </p:spPr>
        <p:txBody>
          <a:bodyPr/>
          <a:lstStyle/>
          <a:p>
            <a:r>
              <a:rPr lang="en-IE">
                <a:solidFill>
                  <a:srgbClr val="202C74"/>
                </a:solidFill>
                <a:latin typeface="Bahnschrift SemiBold" panose="020B0502040204020203" pitchFamily="34" charset="0"/>
              </a:rPr>
              <a:t>Mobile App</a:t>
            </a:r>
            <a:br>
              <a:rPr lang="en-IE">
                <a:solidFill>
                  <a:srgbClr val="202C74"/>
                </a:solidFill>
                <a:latin typeface="Bahnschrift SemiBold" panose="020B0502040204020203" pitchFamily="34" charset="0"/>
              </a:rPr>
            </a:br>
            <a:r>
              <a:rPr lang="en-IE">
                <a:solidFill>
                  <a:srgbClr val="202C74"/>
                </a:solidFill>
                <a:latin typeface="Bahnschrift SemiBold" panose="020B0502040204020203" pitchFamily="34" charset="0"/>
              </a:rPr>
              <a:t>Flow Diagram</a:t>
            </a:r>
          </a:p>
        </p:txBody>
      </p:sp>
    </p:spTree>
    <p:extLst>
      <p:ext uri="{BB962C8B-B14F-4D97-AF65-F5344CB8AC3E}">
        <p14:creationId xmlns:p14="http://schemas.microsoft.com/office/powerpoint/2010/main" val="3972715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&#10;&#10;Description automatically generated with low confidence">
            <a:extLst>
              <a:ext uri="{FF2B5EF4-FFF2-40B4-BE49-F238E27FC236}">
                <a16:creationId xmlns:a16="http://schemas.microsoft.com/office/drawing/2014/main" id="{41DBE160-DC15-45BD-95F7-9ED83DB70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5" y="1425686"/>
            <a:ext cx="12170015" cy="400662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DDBD04F-811A-40BA-AACB-3F4D6C568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51" y="187572"/>
            <a:ext cx="10515600" cy="1325563"/>
          </a:xfrm>
        </p:spPr>
        <p:txBody>
          <a:bodyPr/>
          <a:lstStyle/>
          <a:p>
            <a:r>
              <a:rPr lang="en-IE">
                <a:solidFill>
                  <a:srgbClr val="202C74"/>
                </a:solidFill>
                <a:latin typeface="Bahnschrift SemiBold" panose="020B0502040204020203" pitchFamily="34" charset="0"/>
              </a:rPr>
              <a:t>Google Cloud Flow Diagram</a:t>
            </a:r>
          </a:p>
        </p:txBody>
      </p:sp>
    </p:spTree>
    <p:extLst>
      <p:ext uri="{BB962C8B-B14F-4D97-AF65-F5344CB8AC3E}">
        <p14:creationId xmlns:p14="http://schemas.microsoft.com/office/powerpoint/2010/main" val="3898228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EF85265A-12E5-406C-AC06-896AD51E8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75" y="875670"/>
            <a:ext cx="10601041" cy="598233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F3CCE5A-C29E-481F-A556-43EF5C956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51" y="187572"/>
            <a:ext cx="10515600" cy="1325563"/>
          </a:xfrm>
        </p:spPr>
        <p:txBody>
          <a:bodyPr/>
          <a:lstStyle/>
          <a:p>
            <a:r>
              <a:rPr lang="en-IE">
                <a:solidFill>
                  <a:srgbClr val="202C74"/>
                </a:solidFill>
                <a:latin typeface="Bahnschrift SemiBold" panose="020B0502040204020203" pitchFamily="34" charset="0"/>
              </a:rPr>
              <a:t>Server Flow Diagram</a:t>
            </a:r>
          </a:p>
        </p:txBody>
      </p:sp>
    </p:spTree>
    <p:extLst>
      <p:ext uri="{BB962C8B-B14F-4D97-AF65-F5344CB8AC3E}">
        <p14:creationId xmlns:p14="http://schemas.microsoft.com/office/powerpoint/2010/main" val="3485597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B82FD-0810-4D6F-A0A4-CC5CB29E2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>
                <a:solidFill>
                  <a:srgbClr val="202C74"/>
                </a:solidFill>
              </a:rPr>
              <a:t>Parsing Engine Flow Diagram</a:t>
            </a:r>
            <a:endParaRPr lang="en-US" sz="3200" b="1">
              <a:solidFill>
                <a:srgbClr val="202C74"/>
              </a:solidFill>
              <a:cs typeface="Calibri Light"/>
            </a:endParaRP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EE351622-5272-480D-9663-7CEDEAB54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68" r="5856"/>
          <a:stretch/>
        </p:blipFill>
        <p:spPr>
          <a:xfrm>
            <a:off x="640080" y="569059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531288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5EAFC-3AD4-4EB2-B581-BEF6E6280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>
                <a:solidFill>
                  <a:srgbClr val="202C74"/>
                </a:solidFill>
                <a:latin typeface="Bahnschrift SemiBold"/>
                <a:cs typeface="Calibri Light"/>
              </a:rPr>
              <a:t>Event Structure Table</a:t>
            </a:r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7D8227A-6E80-4992-A45E-833F2ED732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327881"/>
              </p:ext>
            </p:extLst>
          </p:nvPr>
        </p:nvGraphicFramePr>
        <p:xfrm>
          <a:off x="842210" y="1724526"/>
          <a:ext cx="10515598" cy="4640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3026">
                  <a:extLst>
                    <a:ext uri="{9D8B030D-6E8A-4147-A177-3AD203B41FA5}">
                      <a16:colId xmlns:a16="http://schemas.microsoft.com/office/drawing/2014/main" val="907517976"/>
                    </a:ext>
                  </a:extLst>
                </a:gridCol>
                <a:gridCol w="8092572">
                  <a:extLst>
                    <a:ext uri="{9D8B030D-6E8A-4147-A177-3AD203B41FA5}">
                      <a16:colId xmlns:a16="http://schemas.microsoft.com/office/drawing/2014/main" val="543986728"/>
                    </a:ext>
                  </a:extLst>
                </a:gridCol>
              </a:tblGrid>
              <a:tr h="789441">
                <a:tc>
                  <a:txBody>
                    <a:bodyPr/>
                    <a:lstStyle/>
                    <a:p>
                      <a:pPr fontAlgn="t"/>
                      <a:r>
                        <a:rPr lang="en-GB">
                          <a:effectLst/>
                        </a:rPr>
                        <a:t>Event Data</a:t>
                      </a:r>
                    </a:p>
                  </a:txBody>
                  <a:tcPr marL="95250" marR="95250"/>
                </a:tc>
                <a:tc>
                  <a:txBody>
                    <a:bodyPr/>
                    <a:lstStyle/>
                    <a:p>
                      <a:r>
                        <a:rPr lang="en-GB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420553"/>
                  </a:ext>
                </a:extLst>
              </a:tr>
              <a:tr h="458730">
                <a:tc>
                  <a:txBody>
                    <a:bodyPr/>
                    <a:lstStyle/>
                    <a:p>
                      <a:pPr algn="r" fontAlgn="t"/>
                      <a:r>
                        <a:rPr lang="en-GB">
                          <a:effectLst/>
                          <a:latin typeface="SFMono-Regular"/>
                        </a:rPr>
                        <a:t>Event_type_id</a:t>
                      </a:r>
                    </a:p>
                  </a:txBody>
                  <a:tcPr marL="95250" marR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>
                          <a:effectLst/>
                        </a:rPr>
                        <a:t>Numeric representation of the event type, I.E., </a:t>
                      </a:r>
                      <a:r>
                        <a:rPr lang="en-GB" b="1">
                          <a:effectLst/>
                        </a:rPr>
                        <a:t>kick pass = 8</a:t>
                      </a:r>
                    </a:p>
                  </a:txBody>
                  <a:tcPr marL="95250" marR="95250"/>
                </a:tc>
                <a:extLst>
                  <a:ext uri="{0D108BD9-81ED-4DB2-BD59-A6C34878D82A}">
                    <a16:rowId xmlns:a16="http://schemas.microsoft.com/office/drawing/2014/main" val="3795239224"/>
                  </a:ext>
                </a:extLst>
              </a:tr>
              <a:tr h="458730">
                <a:tc>
                  <a:txBody>
                    <a:bodyPr/>
                    <a:lstStyle/>
                    <a:p>
                      <a:pPr algn="r" fontAlgn="t"/>
                      <a:r>
                        <a:rPr lang="en-GB">
                          <a:effectLst/>
                          <a:latin typeface="SFMono-Regular"/>
                        </a:rPr>
                        <a:t>Event_position_id</a:t>
                      </a:r>
                    </a:p>
                  </a:txBody>
                  <a:tcPr marL="95250" marR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>
                          <a:effectLst/>
                        </a:rPr>
                        <a:t>Numeric representation of the position where the event occurred, I.E., </a:t>
                      </a:r>
                      <a:r>
                        <a:rPr lang="en-GB" b="1">
                          <a:effectLst/>
                        </a:rPr>
                        <a:t>Mid-Left = 4</a:t>
                      </a:r>
                    </a:p>
                  </a:txBody>
                  <a:tcPr marL="95250" marR="95250"/>
                </a:tc>
                <a:extLst>
                  <a:ext uri="{0D108BD9-81ED-4DB2-BD59-A6C34878D82A}">
                    <a16:rowId xmlns:a16="http://schemas.microsoft.com/office/drawing/2014/main" val="4242740653"/>
                  </a:ext>
                </a:extLst>
              </a:tr>
              <a:tr h="458730">
                <a:tc>
                  <a:txBody>
                    <a:bodyPr/>
                    <a:lstStyle/>
                    <a:p>
                      <a:pPr algn="r" fontAlgn="t"/>
                      <a:r>
                        <a:rPr lang="en-GB">
                          <a:effectLst/>
                          <a:latin typeface="SFMono-Regular"/>
                        </a:rPr>
                        <a:t>Player_id</a:t>
                      </a:r>
                    </a:p>
                  </a:txBody>
                  <a:tcPr marL="95250" marR="95250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>
                          <a:effectLst/>
                          <a:latin typeface="Calibri"/>
                        </a:rPr>
                        <a:t>the player number of the player who performed the event</a:t>
                      </a:r>
                      <a:endParaRPr lang="en-GB">
                        <a:effectLst/>
                      </a:endParaRPr>
                    </a:p>
                  </a:txBody>
                  <a:tcPr marL="95250" marR="95250"/>
                </a:tc>
                <a:extLst>
                  <a:ext uri="{0D108BD9-81ED-4DB2-BD59-A6C34878D82A}">
                    <a16:rowId xmlns:a16="http://schemas.microsoft.com/office/drawing/2014/main" val="2882620644"/>
                  </a:ext>
                </a:extLst>
              </a:tr>
              <a:tr h="458730">
                <a:tc>
                  <a:txBody>
                    <a:bodyPr/>
                    <a:lstStyle/>
                    <a:p>
                      <a:pPr algn="r" fontAlgn="t"/>
                      <a:r>
                        <a:rPr lang="en-GB">
                          <a:effectLst/>
                          <a:latin typeface="SFMono-Regular"/>
                        </a:rPr>
                        <a:t>Team_id</a:t>
                      </a:r>
                    </a:p>
                  </a:txBody>
                  <a:tcPr marL="95250" marR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>
                          <a:effectLst/>
                        </a:rPr>
                        <a:t>The team id of the team who performed the event</a:t>
                      </a:r>
                      <a:endParaRPr lang="en-GB">
                        <a:effectLst/>
                        <a:latin typeface="SFMono-Regular"/>
                      </a:endParaRPr>
                    </a:p>
                  </a:txBody>
                  <a:tcPr marL="95250" marR="95250"/>
                </a:tc>
                <a:extLst>
                  <a:ext uri="{0D108BD9-81ED-4DB2-BD59-A6C34878D82A}">
                    <a16:rowId xmlns:a16="http://schemas.microsoft.com/office/drawing/2014/main" val="3801114359"/>
                  </a:ext>
                </a:extLst>
              </a:tr>
              <a:tr h="458730">
                <a:tc>
                  <a:txBody>
                    <a:bodyPr/>
                    <a:lstStyle/>
                    <a:p>
                      <a:pPr algn="r" fontAlgn="t"/>
                      <a:r>
                        <a:rPr lang="en-GB">
                          <a:effectLst/>
                          <a:latin typeface="SFMono-Regular"/>
                        </a:rPr>
                        <a:t>Outcome_id</a:t>
                      </a:r>
                    </a:p>
                  </a:txBody>
                  <a:tcPr marL="95250" marR="9525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i="0" u="none" strike="noStrike" noProof="0">
                          <a:effectLst/>
                          <a:latin typeface="Calibri"/>
                        </a:rPr>
                        <a:t>Numeric representation of the outcome of the event, I.E., </a:t>
                      </a:r>
                      <a:r>
                        <a:rPr lang="en-GB" sz="1800" b="1" i="0" u="none" strike="noStrike" noProof="0">
                          <a:effectLst/>
                          <a:latin typeface="Calibri"/>
                        </a:rPr>
                        <a:t>scored a goal = 7</a:t>
                      </a:r>
                    </a:p>
                  </a:txBody>
                  <a:tcPr marL="95250" marR="95250"/>
                </a:tc>
                <a:extLst>
                  <a:ext uri="{0D108BD9-81ED-4DB2-BD59-A6C34878D82A}">
                    <a16:rowId xmlns:a16="http://schemas.microsoft.com/office/drawing/2014/main" val="757656645"/>
                  </a:ext>
                </a:extLst>
              </a:tr>
              <a:tr h="458730">
                <a:tc>
                  <a:txBody>
                    <a:bodyPr/>
                    <a:lstStyle/>
                    <a:p>
                      <a:pPr algn="r" fontAlgn="t"/>
                      <a:r>
                        <a:rPr lang="en-GB">
                          <a:effectLst/>
                          <a:latin typeface="SFMono-Regular"/>
                        </a:rPr>
                        <a:t>Outcome_team_id</a:t>
                      </a:r>
                    </a:p>
                  </a:txBody>
                  <a:tcPr marL="95250" marR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>
                          <a:effectLst/>
                        </a:rPr>
                        <a:t>The team id of the team with the outcome, I.E., the team that scored the goal</a:t>
                      </a:r>
                    </a:p>
                  </a:txBody>
                  <a:tcPr marL="95250" marR="95250"/>
                </a:tc>
                <a:extLst>
                  <a:ext uri="{0D108BD9-81ED-4DB2-BD59-A6C34878D82A}">
                    <a16:rowId xmlns:a16="http://schemas.microsoft.com/office/drawing/2014/main" val="1655997667"/>
                  </a:ext>
                </a:extLst>
              </a:tr>
              <a:tr h="458730">
                <a:tc>
                  <a:txBody>
                    <a:bodyPr/>
                    <a:lstStyle/>
                    <a:p>
                      <a:pPr algn="r" fontAlgn="t"/>
                      <a:r>
                        <a:rPr lang="en-GB">
                          <a:effectLst/>
                          <a:latin typeface="SFMono-Regular"/>
                        </a:rPr>
                        <a:t>Outcome_player_id</a:t>
                      </a:r>
                    </a:p>
                  </a:txBody>
                  <a:tcPr marL="95250" marR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>
                          <a:effectLst/>
                        </a:rPr>
                        <a:t>the player number of the player with the outcome, I.E., the player who scored the goal</a:t>
                      </a:r>
                    </a:p>
                  </a:txBody>
                  <a:tcPr marL="95250" marR="95250"/>
                </a:tc>
                <a:extLst>
                  <a:ext uri="{0D108BD9-81ED-4DB2-BD59-A6C34878D82A}">
                    <a16:rowId xmlns:a16="http://schemas.microsoft.com/office/drawing/2014/main" val="910060067"/>
                  </a:ext>
                </a:extLst>
              </a:tr>
              <a:tr h="458730">
                <a:tc>
                  <a:txBody>
                    <a:bodyPr/>
                    <a:lstStyle/>
                    <a:p>
                      <a:pPr algn="r" fontAlgn="t"/>
                      <a:r>
                        <a:rPr lang="en-GB">
                          <a:effectLst/>
                          <a:latin typeface="SFMono-Regular"/>
                        </a:rPr>
                        <a:t>time</a:t>
                      </a:r>
                    </a:p>
                  </a:txBody>
                  <a:tcPr marL="95250" marR="95250"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>
                          <a:effectLst/>
                        </a:rPr>
                        <a:t>The timestamp in seconds when this event occurred in the match</a:t>
                      </a:r>
                    </a:p>
                  </a:txBody>
                  <a:tcPr marL="95250" marR="95250"/>
                </a:tc>
                <a:extLst>
                  <a:ext uri="{0D108BD9-81ED-4DB2-BD59-A6C34878D82A}">
                    <a16:rowId xmlns:a16="http://schemas.microsoft.com/office/drawing/2014/main" val="4256404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045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F2B2FAA-C5A8-46E9-AE40-295F3982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583" y="285226"/>
            <a:ext cx="10515600" cy="1325563"/>
          </a:xfrm>
        </p:spPr>
        <p:txBody>
          <a:bodyPr/>
          <a:lstStyle/>
          <a:p>
            <a:r>
              <a:rPr lang="en-IE">
                <a:solidFill>
                  <a:srgbClr val="202C74"/>
                </a:solidFill>
                <a:latin typeface="Bahnschrift SemiBold"/>
                <a:cs typeface="Calibri Light"/>
              </a:rPr>
              <a:t>Game Event Vocabulary 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953C83-93F9-4BED-9901-4BCD2B452C32}"/>
              </a:ext>
            </a:extLst>
          </p:cNvPr>
          <p:cNvSpPr txBox="1"/>
          <p:nvPr/>
        </p:nvSpPr>
        <p:spPr>
          <a:xfrm>
            <a:off x="447583" y="1677880"/>
            <a:ext cx="1383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err="1"/>
              <a:t>eventTypeID</a:t>
            </a:r>
            <a:endParaRPr lang="en-IE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2379C0-306A-4E74-B330-1569C5E5C7B0}"/>
              </a:ext>
            </a:extLst>
          </p:cNvPr>
          <p:cNvSpPr txBox="1"/>
          <p:nvPr/>
        </p:nvSpPr>
        <p:spPr>
          <a:xfrm>
            <a:off x="4392777" y="1677880"/>
            <a:ext cx="170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/>
              <a:t>eventPositionID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C30294-B50B-44F5-8590-8AF5623C59FB}"/>
              </a:ext>
            </a:extLst>
          </p:cNvPr>
          <p:cNvSpPr txBox="1"/>
          <p:nvPr/>
        </p:nvSpPr>
        <p:spPr>
          <a:xfrm>
            <a:off x="447582" y="2203143"/>
            <a:ext cx="270426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Kickout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Side-line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Side-line Shot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Free Shot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45 Shot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Kick Pass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Shot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Hand Pass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Hand Pass Shot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Mark Kick Pass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Advanced Mark Shot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Advance Mark Kick Pass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Carry Ball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0B8001-AE93-4859-A116-C6EC82296172}"/>
              </a:ext>
            </a:extLst>
          </p:cNvPr>
          <p:cNvSpPr txBox="1"/>
          <p:nvPr/>
        </p:nvSpPr>
        <p:spPr>
          <a:xfrm>
            <a:off x="4392777" y="2195746"/>
            <a:ext cx="176832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Short Left 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Short Centre 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Short Right 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Mid Left 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Mid Centre 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Mid Right 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Long Left 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Long Centre 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Long Right 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Attack 65 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Attack 45 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Attack 20 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8E7DCC-389D-4697-8521-637CD2202B65}"/>
              </a:ext>
            </a:extLst>
          </p:cNvPr>
          <p:cNvSpPr txBox="1"/>
          <p:nvPr/>
        </p:nvSpPr>
        <p:spPr>
          <a:xfrm>
            <a:off x="8657289" y="1610789"/>
            <a:ext cx="1236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/>
              <a:t>outcomeID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403C28-718E-400A-91C3-4448F3686FD7}"/>
              </a:ext>
            </a:extLst>
          </p:cNvPr>
          <p:cNvSpPr txBox="1"/>
          <p:nvPr/>
        </p:nvSpPr>
        <p:spPr>
          <a:xfrm>
            <a:off x="8294706" y="2195746"/>
            <a:ext cx="31989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Wide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Sideline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45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Free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Point 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Goal 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Turnover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Free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Mark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Advanced Mark  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Won Throw in (Inferred) 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Throw in awarded (Inferred) 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721D61-63C4-47EF-8DA4-EAB7ACE9B19F}"/>
              </a:ext>
            </a:extLst>
          </p:cNvPr>
          <p:cNvSpPr txBox="1"/>
          <p:nvPr/>
        </p:nvSpPr>
        <p:spPr>
          <a:xfrm>
            <a:off x="4454011" y="5642115"/>
            <a:ext cx="1580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E" b="1"/>
              <a:t>Kickout &amp; shot</a:t>
            </a:r>
          </a:p>
          <a:p>
            <a:pPr algn="ctr"/>
            <a:r>
              <a:rPr lang="en-IE" b="1"/>
              <a:t>Location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598290-DE13-482A-B657-9E47B894637C}"/>
              </a:ext>
            </a:extLst>
          </p:cNvPr>
          <p:cNvSpPr txBox="1"/>
          <p:nvPr/>
        </p:nvSpPr>
        <p:spPr>
          <a:xfrm>
            <a:off x="8131872" y="5703849"/>
            <a:ext cx="3361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/>
              <a:t>Shots &amp; points are player marked</a:t>
            </a:r>
          </a:p>
          <a:p>
            <a:r>
              <a:rPr lang="en-IE" i="1"/>
              <a:t>e.g. Shot Point Player 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2FA493-1E83-491F-BF56-FCD2B2531F3E}"/>
              </a:ext>
            </a:extLst>
          </p:cNvPr>
          <p:cNvSpPr txBox="1"/>
          <p:nvPr/>
        </p:nvSpPr>
        <p:spPr>
          <a:xfrm>
            <a:off x="181252" y="6421725"/>
            <a:ext cx="279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/>
              <a:t>Events within the game</a:t>
            </a:r>
          </a:p>
        </p:txBody>
      </p:sp>
    </p:spTree>
    <p:extLst>
      <p:ext uri="{BB962C8B-B14F-4D97-AF65-F5344CB8AC3E}">
        <p14:creationId xmlns:p14="http://schemas.microsoft.com/office/powerpoint/2010/main" val="640609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9C5AA6-1E82-4CC8-8AC9-EDCB3535BC38}"/>
              </a:ext>
            </a:extLst>
          </p:cNvPr>
          <p:cNvSpPr txBox="1"/>
          <p:nvPr/>
        </p:nvSpPr>
        <p:spPr>
          <a:xfrm>
            <a:off x="4387038" y="3136612"/>
            <a:ext cx="3417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>
                <a:solidFill>
                  <a:schemeClr val="bg1"/>
                </a:solidFill>
                <a:latin typeface="Bahnschrift SemiBold" panose="020B0502040204020203" pitchFamily="34" charset="0"/>
              </a:rPr>
              <a:t>DEMONSTRATION</a:t>
            </a:r>
            <a:endParaRPr lang="en-IE" sz="3200"/>
          </a:p>
        </p:txBody>
      </p:sp>
    </p:spTree>
    <p:extLst>
      <p:ext uri="{BB962C8B-B14F-4D97-AF65-F5344CB8AC3E}">
        <p14:creationId xmlns:p14="http://schemas.microsoft.com/office/powerpoint/2010/main" val="1818231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FB5C66B-076F-474E-9123-FC8A062B1CB0}"/>
              </a:ext>
            </a:extLst>
          </p:cNvPr>
          <p:cNvSpPr txBox="1"/>
          <p:nvPr/>
        </p:nvSpPr>
        <p:spPr>
          <a:xfrm>
            <a:off x="3740227" y="2844224"/>
            <a:ext cx="471154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>
                <a:solidFill>
                  <a:schemeClr val="bg1"/>
                </a:solidFill>
                <a:latin typeface="Bahnschrift SemiBold" panose="020B0502040204020203" pitchFamily="34" charset="0"/>
              </a:rPr>
              <a:t>THANKS FOR LISTENING</a:t>
            </a:r>
          </a:p>
          <a:p>
            <a:endParaRPr lang="en-IE">
              <a:solidFill>
                <a:schemeClr val="bg1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en-IE" sz="2000">
                <a:solidFill>
                  <a:schemeClr val="bg1"/>
                </a:solidFill>
                <a:latin typeface="Bahnschrift SemiBold" panose="020B0502040204020203" pitchFamily="34" charset="0"/>
              </a:rPr>
              <a:t>Q&amp;A </a:t>
            </a:r>
            <a:endParaRPr lang="en-IE" sz="2000"/>
          </a:p>
        </p:txBody>
      </p:sp>
    </p:spTree>
    <p:extLst>
      <p:ext uri="{BB962C8B-B14F-4D97-AF65-F5344CB8AC3E}">
        <p14:creationId xmlns:p14="http://schemas.microsoft.com/office/powerpoint/2010/main" val="4191061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66573BC-E9F1-4169-A138-F984DC8FA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477" y="287374"/>
            <a:ext cx="10515600" cy="1325563"/>
          </a:xfrm>
        </p:spPr>
        <p:txBody>
          <a:bodyPr/>
          <a:lstStyle/>
          <a:p>
            <a:r>
              <a:rPr lang="en-IE">
                <a:solidFill>
                  <a:schemeClr val="bg1"/>
                </a:solidFill>
                <a:latin typeface="Bahnschrift SemiBold" panose="020B0502040204020203" pitchFamily="34" charset="0"/>
              </a:rPr>
              <a:t>Team Rojak</a:t>
            </a:r>
          </a:p>
        </p:txBody>
      </p:sp>
      <p:pic>
        <p:nvPicPr>
          <p:cNvPr id="5" name="Picture 4" descr="A person in a blue shirt&#10;&#10;Description automatically generated">
            <a:extLst>
              <a:ext uri="{FF2B5EF4-FFF2-40B4-BE49-F238E27FC236}">
                <a16:creationId xmlns:a16="http://schemas.microsoft.com/office/drawing/2014/main" id="{72792F2B-884A-4605-9D32-396433F54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83907"/>
            <a:ext cx="1557559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4CC81CD-A2B7-491D-B660-F9CB4C4584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230" y="2183907"/>
            <a:ext cx="1015069" cy="1828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CE9D12-CB10-4511-8DEE-B06316C0CF2D}"/>
              </a:ext>
            </a:extLst>
          </p:cNvPr>
          <p:cNvSpPr txBox="1"/>
          <p:nvPr/>
        </p:nvSpPr>
        <p:spPr>
          <a:xfrm>
            <a:off x="2867429" y="4953737"/>
            <a:ext cx="20569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2AC87B"/>
              </a:buClr>
              <a:buFont typeface="Wingdings" panose="05000000000000000000" pitchFamily="2" charset="2"/>
              <a:buChar char="q"/>
            </a:pPr>
            <a:r>
              <a:rPr lang="en-IE" sz="1400">
                <a:solidFill>
                  <a:schemeClr val="bg1"/>
                </a:solidFill>
                <a:latin typeface="Bahnschrift Light" panose="020B0502040204020203" pitchFamily="34" charset="0"/>
              </a:rPr>
              <a:t>App developer</a:t>
            </a:r>
          </a:p>
          <a:p>
            <a:pPr marL="285750" indent="-285750">
              <a:buClr>
                <a:srgbClr val="2AC87B"/>
              </a:buClr>
              <a:buFont typeface="Wingdings" panose="05000000000000000000" pitchFamily="2" charset="2"/>
              <a:buChar char="q"/>
            </a:pPr>
            <a:r>
              <a:rPr lang="en-IE" sz="1400">
                <a:solidFill>
                  <a:schemeClr val="bg1"/>
                </a:solidFill>
                <a:latin typeface="Bahnschrift Light" panose="020B0502040204020203" pitchFamily="34" charset="0"/>
              </a:rPr>
              <a:t>Back end developer</a:t>
            </a:r>
          </a:p>
          <a:p>
            <a:pPr marL="285750" indent="-285750">
              <a:buClr>
                <a:srgbClr val="2AC87B"/>
              </a:buClr>
              <a:buFont typeface="Wingdings" panose="05000000000000000000" pitchFamily="2" charset="2"/>
              <a:buChar char="q"/>
            </a:pPr>
            <a:r>
              <a:rPr lang="en-IE" sz="1400">
                <a:solidFill>
                  <a:schemeClr val="bg1"/>
                </a:solidFill>
                <a:latin typeface="Bahnschrift Light" panose="020B0502040204020203" pitchFamily="34" charset="0"/>
              </a:rPr>
              <a:t>Scrum master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5B40EC-5E7A-4703-AB5C-0F87DBCD0A07}"/>
              </a:ext>
            </a:extLst>
          </p:cNvPr>
          <p:cNvSpPr txBox="1"/>
          <p:nvPr/>
        </p:nvSpPr>
        <p:spPr>
          <a:xfrm>
            <a:off x="5003414" y="4953737"/>
            <a:ext cx="24785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2AC87B"/>
              </a:buClr>
              <a:buFont typeface="Wingdings" panose="05000000000000000000" pitchFamily="2" charset="2"/>
              <a:buChar char="q"/>
            </a:pPr>
            <a:r>
              <a:rPr lang="en-IE" sz="1400">
                <a:solidFill>
                  <a:schemeClr val="bg1"/>
                </a:solidFill>
                <a:latin typeface="Bahnschrift Light" panose="020B0502040204020203" pitchFamily="34" charset="0"/>
              </a:rPr>
              <a:t>Lead back end developer</a:t>
            </a:r>
          </a:p>
          <a:p>
            <a:pPr marL="285750" indent="-285750">
              <a:buClr>
                <a:srgbClr val="2AC87B"/>
              </a:buClr>
              <a:buFont typeface="Wingdings" panose="05000000000000000000" pitchFamily="2" charset="2"/>
              <a:buChar char="q"/>
            </a:pPr>
            <a:r>
              <a:rPr lang="en-IE" sz="1400">
                <a:solidFill>
                  <a:schemeClr val="bg1"/>
                </a:solidFill>
                <a:latin typeface="Bahnschrift Light" panose="020B0502040204020203" pitchFamily="34" charset="0"/>
              </a:rPr>
              <a:t>Network developer</a:t>
            </a:r>
          </a:p>
          <a:p>
            <a:pPr marL="285750" indent="-285750">
              <a:buClr>
                <a:srgbClr val="2AC87B"/>
              </a:buClr>
              <a:buFont typeface="Wingdings" panose="05000000000000000000" pitchFamily="2" charset="2"/>
              <a:buChar char="q"/>
            </a:pPr>
            <a:r>
              <a:rPr lang="en-IE" sz="1400">
                <a:solidFill>
                  <a:schemeClr val="bg1"/>
                </a:solidFill>
                <a:latin typeface="Bahnschrift Light" panose="020B0502040204020203" pitchFamily="34" charset="0"/>
              </a:rPr>
              <a:t>Database manager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48374-B766-4AC8-BA15-06315FA9A805}"/>
              </a:ext>
            </a:extLst>
          </p:cNvPr>
          <p:cNvSpPr txBox="1"/>
          <p:nvPr/>
        </p:nvSpPr>
        <p:spPr>
          <a:xfrm>
            <a:off x="7481978" y="4953736"/>
            <a:ext cx="2491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2AC87B"/>
              </a:buClr>
              <a:buFont typeface="Wingdings" panose="05000000000000000000" pitchFamily="2" charset="2"/>
              <a:buChar char="q"/>
            </a:pPr>
            <a:r>
              <a:rPr lang="en-IE" sz="1400">
                <a:solidFill>
                  <a:schemeClr val="bg1"/>
                </a:solidFill>
                <a:latin typeface="Bahnschrift Light" panose="020B0502040204020203" pitchFamily="34" charset="0"/>
              </a:rPr>
              <a:t>Lead front end developer</a:t>
            </a:r>
          </a:p>
          <a:p>
            <a:pPr marL="285750" indent="-285750">
              <a:buClr>
                <a:srgbClr val="2AC87B"/>
              </a:buClr>
              <a:buFont typeface="Wingdings" panose="05000000000000000000" pitchFamily="2" charset="2"/>
              <a:buChar char="q"/>
            </a:pPr>
            <a:r>
              <a:rPr lang="en-IE" sz="1400">
                <a:solidFill>
                  <a:schemeClr val="bg1"/>
                </a:solidFill>
                <a:latin typeface="Bahnschrift Light" panose="020B0502040204020203" pitchFamily="34" charset="0"/>
              </a:rPr>
              <a:t>UI designer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322C05-B895-4BF7-AFF2-6A2045A5B9C1}"/>
              </a:ext>
            </a:extLst>
          </p:cNvPr>
          <p:cNvSpPr txBox="1"/>
          <p:nvPr/>
        </p:nvSpPr>
        <p:spPr>
          <a:xfrm>
            <a:off x="9880428" y="4953735"/>
            <a:ext cx="2097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2AC87B"/>
              </a:buClr>
              <a:buFont typeface="Wingdings" panose="05000000000000000000" pitchFamily="2" charset="2"/>
              <a:buChar char="q"/>
            </a:pPr>
            <a:r>
              <a:rPr lang="en-IE" sz="1400">
                <a:solidFill>
                  <a:schemeClr val="bg1"/>
                </a:solidFill>
                <a:latin typeface="Bahnschrift Light" panose="020B0502040204020203" pitchFamily="34" charset="0"/>
              </a:rPr>
              <a:t>Front end developer</a:t>
            </a:r>
          </a:p>
          <a:p>
            <a:pPr marL="285750" indent="-285750">
              <a:buClr>
                <a:srgbClr val="2AC87B"/>
              </a:buClr>
              <a:buFont typeface="Wingdings" panose="05000000000000000000" pitchFamily="2" charset="2"/>
              <a:buChar char="q"/>
            </a:pPr>
            <a:r>
              <a:rPr lang="en-IE" sz="1400">
                <a:solidFill>
                  <a:schemeClr val="bg1"/>
                </a:solidFill>
                <a:latin typeface="Bahnschrift Light" panose="020B0502040204020203" pitchFamily="34" charset="0"/>
              </a:rPr>
              <a:t>Software tester</a:t>
            </a:r>
          </a:p>
        </p:txBody>
      </p:sp>
      <p:pic>
        <p:nvPicPr>
          <p:cNvPr id="16" name="Picture 15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4CCB6AED-9EB0-4CE0-AD14-AD05915647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8" t="18015" r="5568" b="30101"/>
          <a:stretch/>
        </p:blipFill>
        <p:spPr>
          <a:xfrm>
            <a:off x="9973366" y="2183907"/>
            <a:ext cx="1432897" cy="1827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ECFC356F-0C7D-4055-871B-CB17997367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43" y="2183907"/>
            <a:ext cx="1812311" cy="1827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A52686EF-96A7-4864-9529-B2B384BCCA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616" y="2182477"/>
            <a:ext cx="1028187" cy="1828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813FDF7-6F63-4C59-89C1-B51B6DAC9FAC}"/>
              </a:ext>
            </a:extLst>
          </p:cNvPr>
          <p:cNvSpPr txBox="1"/>
          <p:nvPr/>
        </p:nvSpPr>
        <p:spPr>
          <a:xfrm>
            <a:off x="537996" y="4953737"/>
            <a:ext cx="21579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2AC87B"/>
              </a:buClr>
              <a:buFont typeface="Wingdings" panose="05000000000000000000" pitchFamily="2" charset="2"/>
              <a:buChar char="q"/>
            </a:pPr>
            <a:r>
              <a:rPr lang="en-IE" sz="1400">
                <a:solidFill>
                  <a:schemeClr val="bg1"/>
                </a:solidFill>
                <a:latin typeface="Bahnschrift Light" panose="020B0502040204020203" pitchFamily="34" charset="0"/>
              </a:rPr>
              <a:t>Team Lead</a:t>
            </a:r>
          </a:p>
          <a:p>
            <a:pPr marL="285750" indent="-285750">
              <a:buClr>
                <a:srgbClr val="2AC87B"/>
              </a:buClr>
              <a:buFont typeface="Wingdings" panose="05000000000000000000" pitchFamily="2" charset="2"/>
              <a:buChar char="q"/>
            </a:pPr>
            <a:r>
              <a:rPr lang="en-IE" sz="1400">
                <a:solidFill>
                  <a:schemeClr val="bg1"/>
                </a:solidFill>
                <a:latin typeface="Bahnschrift Light" panose="020B0502040204020203" pitchFamily="34" charset="0"/>
              </a:rPr>
              <a:t>Version control</a:t>
            </a:r>
          </a:p>
          <a:p>
            <a:pPr marL="285750" indent="-285750">
              <a:buClr>
                <a:srgbClr val="2AC87B"/>
              </a:buClr>
              <a:buFont typeface="Wingdings" panose="05000000000000000000" pitchFamily="2" charset="2"/>
              <a:buChar char="q"/>
            </a:pPr>
            <a:r>
              <a:rPr lang="en-IE" sz="1400">
                <a:solidFill>
                  <a:schemeClr val="bg1"/>
                </a:solidFill>
                <a:latin typeface="Bahnschrift Light" panose="020B0502040204020203" pitchFamily="34" charset="0"/>
              </a:rPr>
              <a:t>External Coordinator</a:t>
            </a:r>
          </a:p>
          <a:p>
            <a:pPr marL="285750" indent="-285750">
              <a:buClr>
                <a:srgbClr val="2AC87B"/>
              </a:buClr>
              <a:buFont typeface="Wingdings" panose="05000000000000000000" pitchFamily="2" charset="2"/>
              <a:buChar char="q"/>
            </a:pPr>
            <a:r>
              <a:rPr lang="en-IE" sz="1400">
                <a:solidFill>
                  <a:schemeClr val="bg1"/>
                </a:solidFill>
                <a:latin typeface="Bahnschrift Light" panose="020B0502040204020203" pitchFamily="34" charset="0"/>
              </a:rPr>
              <a:t>Cloud developer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472700-2707-46DC-8B14-1E3E3D0DC3EF}"/>
              </a:ext>
            </a:extLst>
          </p:cNvPr>
          <p:cNvSpPr/>
          <p:nvPr/>
        </p:nvSpPr>
        <p:spPr>
          <a:xfrm>
            <a:off x="1138322" y="4387334"/>
            <a:ext cx="851515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9F5684-9B3D-4AE6-8066-1033C3BBB7A3}"/>
              </a:ext>
            </a:extLst>
          </p:cNvPr>
          <p:cNvSpPr txBox="1"/>
          <p:nvPr/>
        </p:nvSpPr>
        <p:spPr>
          <a:xfrm>
            <a:off x="906686" y="4387334"/>
            <a:ext cx="1420582" cy="369332"/>
          </a:xfrm>
          <a:prstGeom prst="rect">
            <a:avLst/>
          </a:prstGeom>
          <a:solidFill>
            <a:srgbClr val="2AC87B"/>
          </a:solidFill>
        </p:spPr>
        <p:txBody>
          <a:bodyPr wrap="none" rtlCol="0">
            <a:spAutoFit/>
          </a:bodyPr>
          <a:lstStyle/>
          <a:p>
            <a:r>
              <a:rPr lang="en-IE">
                <a:solidFill>
                  <a:schemeClr val="bg1"/>
                </a:solidFill>
                <a:latin typeface="Bahnschrift SemiBold SemiConden" panose="020B0502040204020203" pitchFamily="34" charset="0"/>
              </a:rPr>
              <a:t>Francis Quinn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6AA2AF-C179-48C2-89FE-30453833DFE5}"/>
              </a:ext>
            </a:extLst>
          </p:cNvPr>
          <p:cNvSpPr txBox="1"/>
          <p:nvPr/>
        </p:nvSpPr>
        <p:spPr>
          <a:xfrm>
            <a:off x="3010922" y="4383749"/>
            <a:ext cx="1795684" cy="369332"/>
          </a:xfrm>
          <a:prstGeom prst="rect">
            <a:avLst/>
          </a:prstGeom>
          <a:solidFill>
            <a:srgbClr val="2AC87B"/>
          </a:solidFill>
        </p:spPr>
        <p:txBody>
          <a:bodyPr wrap="none" rtlCol="0">
            <a:spAutoFit/>
          </a:bodyPr>
          <a:lstStyle/>
          <a:p>
            <a:r>
              <a:rPr lang="en-IE">
                <a:solidFill>
                  <a:schemeClr val="bg1"/>
                </a:solidFill>
                <a:latin typeface="Bahnschrift SemiBold SemiConden" panose="020B0502040204020203" pitchFamily="34" charset="0"/>
              </a:rPr>
              <a:t>Thomas McKeown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C206A9-9192-425F-9BC5-9F7513098CF1}"/>
              </a:ext>
            </a:extLst>
          </p:cNvPr>
          <p:cNvSpPr txBox="1"/>
          <p:nvPr/>
        </p:nvSpPr>
        <p:spPr>
          <a:xfrm>
            <a:off x="5368876" y="4380164"/>
            <a:ext cx="1454244" cy="369332"/>
          </a:xfrm>
          <a:prstGeom prst="rect">
            <a:avLst/>
          </a:prstGeom>
          <a:solidFill>
            <a:srgbClr val="2AC87B"/>
          </a:solidFill>
        </p:spPr>
        <p:txBody>
          <a:bodyPr wrap="none" rtlCol="0">
            <a:spAutoFit/>
          </a:bodyPr>
          <a:lstStyle/>
          <a:p>
            <a:r>
              <a:rPr lang="en-IE">
                <a:solidFill>
                  <a:schemeClr val="bg1"/>
                </a:solidFill>
                <a:latin typeface="Bahnschrift SemiBold SemiConden" panose="020B0502040204020203" pitchFamily="34" charset="0"/>
              </a:rPr>
              <a:t>Timothy Nguoi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7BFBA9-23C3-4F2A-B6FC-237DC3002384}"/>
              </a:ext>
            </a:extLst>
          </p:cNvPr>
          <p:cNvSpPr txBox="1"/>
          <p:nvPr/>
        </p:nvSpPr>
        <p:spPr>
          <a:xfrm>
            <a:off x="7894857" y="4380164"/>
            <a:ext cx="1165704" cy="369332"/>
          </a:xfrm>
          <a:prstGeom prst="rect">
            <a:avLst/>
          </a:prstGeom>
          <a:solidFill>
            <a:srgbClr val="2AC87B"/>
          </a:solidFill>
        </p:spPr>
        <p:txBody>
          <a:bodyPr wrap="none" rtlCol="0">
            <a:spAutoFit/>
          </a:bodyPr>
          <a:lstStyle/>
          <a:p>
            <a:r>
              <a:rPr lang="en-IE">
                <a:solidFill>
                  <a:schemeClr val="bg1"/>
                </a:solidFill>
                <a:latin typeface="Bahnschrift SemiBold SemiConden" panose="020B0502040204020203" pitchFamily="34" charset="0"/>
              </a:rPr>
              <a:t>Josh Nevin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5F76A2-88EC-4F17-83BE-321D45B23271}"/>
              </a:ext>
            </a:extLst>
          </p:cNvPr>
          <p:cNvSpPr txBox="1"/>
          <p:nvPr/>
        </p:nvSpPr>
        <p:spPr>
          <a:xfrm>
            <a:off x="10046849" y="4387334"/>
            <a:ext cx="1285929" cy="369332"/>
          </a:xfrm>
          <a:prstGeom prst="rect">
            <a:avLst/>
          </a:prstGeom>
          <a:solidFill>
            <a:srgbClr val="2AC87B"/>
          </a:solidFill>
        </p:spPr>
        <p:txBody>
          <a:bodyPr wrap="none" rtlCol="0">
            <a:spAutoFit/>
          </a:bodyPr>
          <a:lstStyle/>
          <a:p>
            <a:r>
              <a:rPr lang="en-IE">
                <a:solidFill>
                  <a:schemeClr val="bg1"/>
                </a:solidFill>
                <a:latin typeface="Bahnschrift SemiBold SemiConden" panose="020B0502040204020203" pitchFamily="34" charset="0"/>
              </a:rPr>
              <a:t>Shikui Wang</a:t>
            </a:r>
          </a:p>
        </p:txBody>
      </p:sp>
    </p:spTree>
    <p:extLst>
      <p:ext uri="{BB962C8B-B14F-4D97-AF65-F5344CB8AC3E}">
        <p14:creationId xmlns:p14="http://schemas.microsoft.com/office/powerpoint/2010/main" val="1860876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6196B2C-2439-4D8A-8ECF-994D568C5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E">
                <a:solidFill>
                  <a:schemeClr val="bg1"/>
                </a:solidFill>
                <a:latin typeface="Bahnschrift SemiBold" panose="020B0502040204020203" pitchFamily="34" charset="0"/>
              </a:rPr>
              <a:t>External collaboration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DFD229-B144-497C-BDD4-739272A23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buClr>
                <a:srgbClr val="2AC87B"/>
              </a:buClr>
              <a:buFont typeface="Wingdings" panose="05000000000000000000" pitchFamily="2" charset="2"/>
              <a:buChar char="q"/>
            </a:pPr>
            <a:r>
              <a:rPr lang="en-IE">
                <a:solidFill>
                  <a:schemeClr val="bg1"/>
                </a:solidFill>
                <a:latin typeface="Bahnschrift Light" panose="020B0502040204020203" pitchFamily="34" charset="0"/>
              </a:rPr>
              <a:t> Kevin McDaid – Lecturer at Dundalk Institute of Technology</a:t>
            </a:r>
          </a:p>
          <a:p>
            <a:pPr>
              <a:buClr>
                <a:srgbClr val="2AC87B"/>
              </a:buClr>
              <a:buFont typeface="Wingdings" panose="05000000000000000000" pitchFamily="2" charset="2"/>
              <a:buChar char="q"/>
            </a:pPr>
            <a:r>
              <a:rPr lang="en-IE">
                <a:solidFill>
                  <a:schemeClr val="bg1"/>
                </a:solidFill>
                <a:latin typeface="Bahnschrift Light" panose="020B0502040204020203" pitchFamily="34" charset="0"/>
              </a:rPr>
              <a:t> Down GAA</a:t>
            </a:r>
          </a:p>
          <a:p>
            <a:pPr>
              <a:buClr>
                <a:srgbClr val="2AC87B"/>
              </a:buClr>
              <a:buFont typeface="Wingdings" panose="05000000000000000000" pitchFamily="2" charset="2"/>
              <a:buChar char="q"/>
            </a:pPr>
            <a:r>
              <a:rPr lang="en-IE">
                <a:solidFill>
                  <a:schemeClr val="bg1"/>
                </a:solidFill>
                <a:latin typeface="Bahnschrift Light" panose="020B0502040204020203" pitchFamily="34" charset="0"/>
              </a:rPr>
              <a:t> Derry GAA</a:t>
            </a:r>
          </a:p>
          <a:p>
            <a:pPr>
              <a:buClr>
                <a:srgbClr val="2AC87B"/>
              </a:buClr>
              <a:buFont typeface="Wingdings" panose="05000000000000000000" pitchFamily="2" charset="2"/>
              <a:buChar char="q"/>
            </a:pPr>
            <a:r>
              <a:rPr lang="en-IE">
                <a:solidFill>
                  <a:schemeClr val="bg1"/>
                </a:solidFill>
                <a:latin typeface="Bahnschrift Light" panose="020B0502040204020203" pitchFamily="34" charset="0"/>
              </a:rPr>
              <a:t> Southern Regional Technical College of Newry</a:t>
            </a:r>
          </a:p>
          <a:p>
            <a:pPr>
              <a:buClr>
                <a:srgbClr val="2AC87B"/>
              </a:buClr>
              <a:buFont typeface="Wingdings" panose="05000000000000000000" pitchFamily="2" charset="2"/>
              <a:buChar char="q"/>
            </a:pPr>
            <a:r>
              <a:rPr lang="en-IE">
                <a:solidFill>
                  <a:schemeClr val="bg1"/>
                </a:solidFill>
                <a:latin typeface="Bahnschrift Light" panose="020B0502040204020203" pitchFamily="34" charset="0"/>
              </a:rPr>
              <a:t> Local clubs </a:t>
            </a:r>
          </a:p>
        </p:txBody>
      </p:sp>
    </p:spTree>
    <p:extLst>
      <p:ext uri="{BB962C8B-B14F-4D97-AF65-F5344CB8AC3E}">
        <p14:creationId xmlns:p14="http://schemas.microsoft.com/office/powerpoint/2010/main" val="2183553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D02AE76-5253-4E42-9FF1-EC8AAAF75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E">
                <a:solidFill>
                  <a:schemeClr val="bg1"/>
                </a:solidFill>
                <a:latin typeface="Bahnschrift SemiBold" panose="020B0502040204020203" pitchFamily="34" charset="0"/>
              </a:rPr>
              <a:t>Project Overview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E2F125-3315-4834-8F7C-23E5E2FAC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Clr>
                <a:srgbClr val="2AC87B"/>
              </a:buClr>
              <a:buFont typeface="Wingdings" panose="05000000000000000000" pitchFamily="2" charset="2"/>
              <a:buChar char="q"/>
            </a:pPr>
            <a:r>
              <a:rPr lang="en-IE">
                <a:solidFill>
                  <a:schemeClr val="bg1"/>
                </a:solidFill>
                <a:latin typeface="Bahnschrift Light" panose="020B0502040204020203" pitchFamily="34" charset="0"/>
              </a:rPr>
              <a:t> TacTalk is a tactical voice recognition analysis application that can record and collect </a:t>
            </a:r>
            <a:r>
              <a:rPr lang="en-IE" b="1">
                <a:solidFill>
                  <a:schemeClr val="bg1"/>
                </a:solidFill>
                <a:latin typeface="Bahnschrift SemiBold" panose="020B0502040204020203" pitchFamily="34" charset="0"/>
              </a:rPr>
              <a:t>real-time </a:t>
            </a:r>
            <a:r>
              <a:rPr lang="en-IE">
                <a:solidFill>
                  <a:schemeClr val="bg1"/>
                </a:solidFill>
                <a:latin typeface="Bahnschrift Light" panose="020B0502040204020203" pitchFamily="34" charset="0"/>
              </a:rPr>
              <a:t>match statistics.</a:t>
            </a:r>
          </a:p>
          <a:p>
            <a:pPr marL="0" indent="0">
              <a:lnSpc>
                <a:spcPct val="150000"/>
              </a:lnSpc>
              <a:buClr>
                <a:srgbClr val="2AC87B"/>
              </a:buClr>
              <a:buNone/>
            </a:pPr>
            <a:endParaRPr lang="en-IE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>
              <a:lnSpc>
                <a:spcPct val="150000"/>
              </a:lnSpc>
              <a:buClr>
                <a:srgbClr val="2AC87B"/>
              </a:buClr>
              <a:buFont typeface="Wingdings" panose="05000000000000000000" pitchFamily="2" charset="2"/>
              <a:buChar char="q"/>
            </a:pPr>
            <a:r>
              <a:rPr lang="en-IE">
                <a:solidFill>
                  <a:schemeClr val="bg1"/>
                </a:solidFill>
                <a:latin typeface="Bahnschrift Light" panose="020B0502040204020203" pitchFamily="34" charset="0"/>
              </a:rPr>
              <a:t> The match statistics are processed </a:t>
            </a:r>
            <a:r>
              <a:rPr lang="en-IE">
                <a:solidFill>
                  <a:schemeClr val="bg1"/>
                </a:solidFill>
                <a:latin typeface="Bahnschrift SemiBold" panose="020B0502040204020203" pitchFamily="34" charset="0"/>
              </a:rPr>
              <a:t>automatically </a:t>
            </a:r>
            <a:r>
              <a:rPr lang="en-IE">
                <a:solidFill>
                  <a:schemeClr val="bg1"/>
                </a:solidFill>
                <a:latin typeface="Bahnschrift Light" panose="020B0502040204020203" pitchFamily="34" charset="0"/>
              </a:rPr>
              <a:t>while the match is in progress.</a:t>
            </a:r>
          </a:p>
          <a:p>
            <a:pPr marL="0" indent="0">
              <a:lnSpc>
                <a:spcPct val="150000"/>
              </a:lnSpc>
              <a:buClr>
                <a:srgbClr val="2AC87B"/>
              </a:buClr>
              <a:buNone/>
            </a:pPr>
            <a:endParaRPr lang="en-IE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>
              <a:lnSpc>
                <a:spcPct val="150000"/>
              </a:lnSpc>
              <a:buClr>
                <a:srgbClr val="2AC87B"/>
              </a:buClr>
              <a:buFont typeface="Wingdings" panose="05000000000000000000" pitchFamily="2" charset="2"/>
              <a:buChar char="q"/>
            </a:pPr>
            <a:r>
              <a:rPr lang="en-IE">
                <a:solidFill>
                  <a:schemeClr val="bg1"/>
                </a:solidFill>
                <a:latin typeface="Bahnschrift Light" panose="020B0502040204020203" pitchFamily="34" charset="0"/>
              </a:rPr>
              <a:t> Statistics can be viewed at half time and full time or any time via the web application.</a:t>
            </a:r>
          </a:p>
        </p:txBody>
      </p:sp>
    </p:spTree>
    <p:extLst>
      <p:ext uri="{BB962C8B-B14F-4D97-AF65-F5344CB8AC3E}">
        <p14:creationId xmlns:p14="http://schemas.microsoft.com/office/powerpoint/2010/main" val="259798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384093-F2D2-494B-BC23-0508BC931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E">
                <a:solidFill>
                  <a:schemeClr val="bg1"/>
                </a:solidFill>
                <a:latin typeface="Bahnschrift SemiBold" panose="020B0502040204020203" pitchFamily="34" charset="0"/>
              </a:rPr>
              <a:t>Project Evaluation COVID-19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9172E6F-F320-48EC-998E-E6BE1A5B191A}"/>
              </a:ext>
            </a:extLst>
          </p:cNvPr>
          <p:cNvSpPr txBox="1">
            <a:spLocks/>
          </p:cNvSpPr>
          <p:nvPr/>
        </p:nvSpPr>
        <p:spPr>
          <a:xfrm>
            <a:off x="724270" y="158740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AC87B"/>
              </a:buClr>
              <a:buFont typeface="Wingdings" panose="05000000000000000000" pitchFamily="2" charset="2"/>
              <a:buChar char="q"/>
            </a:pPr>
            <a:r>
              <a:rPr lang="en-IE">
                <a:solidFill>
                  <a:schemeClr val="bg1"/>
                </a:solidFill>
                <a:latin typeface="Bahnschrift Light" panose="020B0502040204020203" pitchFamily="34" charset="0"/>
              </a:rPr>
              <a:t>  Due to the COVID-19 restrictions we had to adapt how to evaluate our project with end-users.</a:t>
            </a:r>
          </a:p>
          <a:p>
            <a:pPr marL="0" indent="0">
              <a:buClr>
                <a:srgbClr val="2AC87B"/>
              </a:buClr>
              <a:buNone/>
            </a:pPr>
            <a:endParaRPr lang="en-IE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>
              <a:buClr>
                <a:srgbClr val="2AC87B"/>
              </a:buClr>
              <a:buFont typeface="Wingdings" panose="05000000000000000000" pitchFamily="2" charset="2"/>
              <a:buChar char="q"/>
            </a:pPr>
            <a:r>
              <a:rPr lang="en-IE">
                <a:solidFill>
                  <a:schemeClr val="bg1"/>
                </a:solidFill>
                <a:latin typeface="Bahnschrift Light" panose="020B0502040204020203" pitchFamily="34" charset="0"/>
              </a:rPr>
              <a:t> Watching a pre-recorded match remotely while using the app.</a:t>
            </a:r>
          </a:p>
          <a:p>
            <a:pPr marL="0" indent="0">
              <a:buClr>
                <a:srgbClr val="2AC87B"/>
              </a:buClr>
              <a:buNone/>
            </a:pPr>
            <a:endParaRPr lang="en-IE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>
              <a:buClr>
                <a:srgbClr val="2AC87B"/>
              </a:buClr>
              <a:buFont typeface="Wingdings" panose="05000000000000000000" pitchFamily="2" charset="2"/>
              <a:buChar char="q"/>
            </a:pPr>
            <a:r>
              <a:rPr lang="en-IE">
                <a:solidFill>
                  <a:schemeClr val="bg1"/>
                </a:solidFill>
                <a:latin typeface="Bahnschrift Light" panose="020B0502040204020203" pitchFamily="34" charset="0"/>
              </a:rPr>
              <a:t> Receive feedback over video call (Questionnaire, Q&amp;A) </a:t>
            </a:r>
          </a:p>
        </p:txBody>
      </p:sp>
    </p:spTree>
    <p:extLst>
      <p:ext uri="{BB962C8B-B14F-4D97-AF65-F5344CB8AC3E}">
        <p14:creationId xmlns:p14="http://schemas.microsoft.com/office/powerpoint/2010/main" val="1618100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03930CC-16E8-45DF-841D-13F2D8DEE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E">
                <a:solidFill>
                  <a:schemeClr val="bg1"/>
                </a:solidFill>
                <a:latin typeface="Bahnschrift SemiBold"/>
              </a:rPr>
              <a:t>Release 1 Overview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C1B52BF-F97B-45EB-8F36-2C97A34C6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2AC87B"/>
              </a:buClr>
              <a:buFont typeface="Wingdings" panose="05000000000000000000" pitchFamily="2" charset="2"/>
              <a:buChar char="q"/>
            </a:pPr>
            <a:r>
              <a:rPr lang="en-IE">
                <a:solidFill>
                  <a:schemeClr val="bg1"/>
                </a:solidFill>
                <a:latin typeface="Bahnschrift Light" panose="020B0502040204020203" pitchFamily="34" charset="0"/>
              </a:rPr>
              <a:t> Working mobile application (Login/register, UI, navigation).</a:t>
            </a:r>
          </a:p>
          <a:p>
            <a:pPr>
              <a:lnSpc>
                <a:spcPct val="150000"/>
              </a:lnSpc>
              <a:buClr>
                <a:srgbClr val="2AC87B"/>
              </a:buClr>
              <a:buFont typeface="Wingdings" panose="05000000000000000000" pitchFamily="2" charset="2"/>
              <a:buChar char="q"/>
            </a:pPr>
            <a:r>
              <a:rPr lang="en-IE">
                <a:solidFill>
                  <a:schemeClr val="bg1"/>
                </a:solidFill>
                <a:latin typeface="Bahnschrift Light" panose="020B0502040204020203" pitchFamily="34" charset="0"/>
              </a:rPr>
              <a:t> Recording audio and sending audio to the Google Cloud.</a:t>
            </a:r>
          </a:p>
          <a:p>
            <a:pPr>
              <a:lnSpc>
                <a:spcPct val="150000"/>
              </a:lnSpc>
              <a:buClr>
                <a:srgbClr val="2AC87B"/>
              </a:buClr>
              <a:buFont typeface="Wingdings" panose="05000000000000000000" pitchFamily="2" charset="2"/>
              <a:buChar char="q"/>
            </a:pPr>
            <a:r>
              <a:rPr lang="en-IE">
                <a:solidFill>
                  <a:schemeClr val="bg1"/>
                </a:solidFill>
                <a:latin typeface="Bahnschrift Light" panose="020B0502040204020203" pitchFamily="34" charset="0"/>
              </a:rPr>
              <a:t> Speech-to-Text recognition.</a:t>
            </a:r>
          </a:p>
          <a:p>
            <a:pPr>
              <a:lnSpc>
                <a:spcPct val="150000"/>
              </a:lnSpc>
              <a:buClr>
                <a:srgbClr val="2AC87B"/>
              </a:buClr>
              <a:buFont typeface="Wingdings" panose="05000000000000000000" pitchFamily="2" charset="2"/>
              <a:buChar char="q"/>
            </a:pPr>
            <a:r>
              <a:rPr lang="en-IE">
                <a:solidFill>
                  <a:schemeClr val="bg1"/>
                </a:solidFill>
                <a:latin typeface="Bahnschrift Light" panose="020B0502040204020203" pitchFamily="34" charset="0"/>
              </a:rPr>
              <a:t> Storing converted text into gameEvent objects.</a:t>
            </a:r>
          </a:p>
          <a:p>
            <a:pPr>
              <a:lnSpc>
                <a:spcPct val="150000"/>
              </a:lnSpc>
              <a:buClr>
                <a:srgbClr val="2AC87B"/>
              </a:buClr>
              <a:buFont typeface="Wingdings" panose="05000000000000000000" pitchFamily="2" charset="2"/>
              <a:buChar char="q"/>
            </a:pPr>
            <a:r>
              <a:rPr lang="en-IE">
                <a:solidFill>
                  <a:schemeClr val="bg1"/>
                </a:solidFill>
                <a:latin typeface="Bahnschrift Light" panose="020B0502040204020203" pitchFamily="34" charset="0"/>
              </a:rPr>
              <a:t> Displaying gameEvent statistics gathered (score, shots etc.).</a:t>
            </a:r>
          </a:p>
        </p:txBody>
      </p:sp>
    </p:spTree>
    <p:extLst>
      <p:ext uri="{BB962C8B-B14F-4D97-AF65-F5344CB8AC3E}">
        <p14:creationId xmlns:p14="http://schemas.microsoft.com/office/powerpoint/2010/main" val="1983835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D409D-174F-4AB7-9D5C-FABE0A4D4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  <a:latin typeface="Bahnschrift SemiBold"/>
                <a:cs typeface="Calibri Light"/>
              </a:rPr>
              <a:t>Release 1 Scrum</a:t>
            </a:r>
          </a:p>
        </p:txBody>
      </p:sp>
      <p:pic>
        <p:nvPicPr>
          <p:cNvPr id="4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9612C79F-8204-4D98-91B3-A3D5197390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740" y="1517961"/>
            <a:ext cx="9216452" cy="2992959"/>
          </a:xfr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035A92-3889-45B8-89EB-9E9574D98D52}"/>
              </a:ext>
            </a:extLst>
          </p:cNvPr>
          <p:cNvSpPr txBox="1">
            <a:spLocks/>
          </p:cNvSpPr>
          <p:nvPr/>
        </p:nvSpPr>
        <p:spPr>
          <a:xfrm>
            <a:off x="307521" y="4506232"/>
            <a:ext cx="10379529" cy="22694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2AC87B"/>
              </a:buClr>
              <a:buFont typeface="Wingdings" panose="05000000000000000000" pitchFamily="2" charset="2"/>
              <a:buChar char="q"/>
            </a:pPr>
            <a:r>
              <a:rPr lang="en-IE">
                <a:solidFill>
                  <a:schemeClr val="bg1"/>
                </a:solidFill>
                <a:latin typeface="Bahnschrift Light"/>
              </a:rPr>
              <a:t> Completed release 1 in 8 sprints</a:t>
            </a:r>
            <a:endParaRPr lang="en-US">
              <a:solidFill>
                <a:schemeClr val="bg1"/>
              </a:solidFill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50000"/>
              </a:lnSpc>
              <a:buClr>
                <a:srgbClr val="2AC87B"/>
              </a:buClr>
              <a:buFont typeface="Wingdings" panose="05000000000000000000" pitchFamily="2" charset="2"/>
              <a:buChar char="q"/>
            </a:pPr>
            <a:r>
              <a:rPr lang="en-IE">
                <a:solidFill>
                  <a:schemeClr val="bg1"/>
                </a:solidFill>
                <a:latin typeface="Bahnschrift Light"/>
              </a:rPr>
              <a:t> Completed in 165 points</a:t>
            </a:r>
          </a:p>
          <a:p>
            <a:pPr>
              <a:lnSpc>
                <a:spcPct val="150000"/>
              </a:lnSpc>
              <a:buClr>
                <a:srgbClr val="2AC87B"/>
              </a:buClr>
              <a:buFont typeface="Wingdings" panose="05000000000000000000" pitchFamily="2" charset="2"/>
              <a:buChar char="q"/>
            </a:pPr>
            <a:r>
              <a:rPr lang="en-IE">
                <a:solidFill>
                  <a:schemeClr val="bg1"/>
                </a:solidFill>
                <a:latin typeface="Bahnschrift Light"/>
              </a:rPr>
              <a:t> Overall success – App Functional</a:t>
            </a:r>
            <a:endParaRPr lang="en-IE">
              <a:solidFill>
                <a:schemeClr val="bg1"/>
              </a:solidFill>
              <a:latin typeface="Bahnschrift Light" panose="020B0502040204020203" pitchFamily="34" charset="0"/>
            </a:endParaRPr>
          </a:p>
          <a:p>
            <a:pPr>
              <a:lnSpc>
                <a:spcPct val="150000"/>
              </a:lnSpc>
              <a:buClr>
                <a:srgbClr val="2AC87B"/>
              </a:buClr>
              <a:buFont typeface="Wingdings" panose="05000000000000000000" pitchFamily="2" charset="2"/>
              <a:buChar char="q"/>
            </a:pPr>
            <a:endParaRPr lang="en-IE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034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702BE0-E03A-4413-A91A-9C05F9267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IE">
                <a:solidFill>
                  <a:schemeClr val="bg1"/>
                </a:solidFill>
                <a:latin typeface="Bahnschrift SemiBold" panose="020B0502040204020203" pitchFamily="34" charset="0"/>
              </a:rPr>
              <a:t>T-CA3 release goals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15C8CB5-9A2A-4E9F-8F98-D5EE9D1E9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buClr>
                <a:srgbClr val="2AC87B"/>
              </a:buClr>
              <a:buFont typeface="Wingdings" panose="05000000000000000000" pitchFamily="2" charset="2"/>
              <a:buChar char="q"/>
            </a:pPr>
            <a:r>
              <a:rPr lang="en-IE">
                <a:solidFill>
                  <a:schemeClr val="bg1"/>
                </a:solidFill>
                <a:latin typeface="Bahnschrift Light"/>
              </a:rPr>
              <a:t> Finish necessary mobile functionality. </a:t>
            </a:r>
          </a:p>
          <a:p>
            <a:pPr>
              <a:lnSpc>
                <a:spcPct val="150000"/>
              </a:lnSpc>
              <a:buClr>
                <a:srgbClr val="2AC87B"/>
              </a:buClr>
              <a:buFont typeface="Wingdings" panose="05000000000000000000" pitchFamily="2" charset="2"/>
              <a:buChar char="q"/>
            </a:pPr>
            <a:r>
              <a:rPr lang="en-IE">
                <a:solidFill>
                  <a:schemeClr val="bg1"/>
                </a:solidFill>
                <a:latin typeface="Bahnschrift Light"/>
                <a:ea typeface="+mn-lt"/>
                <a:cs typeface="+mn-lt"/>
              </a:rPr>
              <a:t> Complete outstanding API calls, displaying the collected statistics accurately.</a:t>
            </a:r>
            <a:endParaRPr lang="en-IE">
              <a:solidFill>
                <a:schemeClr val="bg1"/>
              </a:solidFill>
              <a:latin typeface="Bahnschrift Light"/>
              <a:cs typeface="Calibri"/>
            </a:endParaRPr>
          </a:p>
          <a:p>
            <a:pPr>
              <a:lnSpc>
                <a:spcPct val="150000"/>
              </a:lnSpc>
              <a:buClr>
                <a:srgbClr val="2AC87B"/>
              </a:buClr>
              <a:buFont typeface="Wingdings" panose="05000000000000000000" pitchFamily="2" charset="2"/>
              <a:buChar char="q"/>
            </a:pPr>
            <a:r>
              <a:rPr lang="en-IE">
                <a:solidFill>
                  <a:schemeClr val="bg1"/>
                </a:solidFill>
                <a:latin typeface="Bahnschrift Light"/>
              </a:rPr>
              <a:t> TacTalk web application.</a:t>
            </a:r>
          </a:p>
          <a:p>
            <a:pPr>
              <a:lnSpc>
                <a:spcPct val="150000"/>
              </a:lnSpc>
              <a:buClr>
                <a:srgbClr val="2AC87B"/>
              </a:buClr>
              <a:buFont typeface="Wingdings" panose="05000000000000000000" pitchFamily="2" charset="2"/>
              <a:buChar char="q"/>
            </a:pPr>
            <a:r>
              <a:rPr lang="en-IE">
                <a:solidFill>
                  <a:schemeClr val="bg1"/>
                </a:solidFill>
                <a:latin typeface="Bahnschrift Light"/>
              </a:rPr>
              <a:t> Trial the mobile application.</a:t>
            </a:r>
          </a:p>
          <a:p>
            <a:pPr>
              <a:lnSpc>
                <a:spcPct val="150000"/>
              </a:lnSpc>
              <a:buClr>
                <a:srgbClr val="2AC87B"/>
              </a:buClr>
              <a:buFont typeface="Wingdings" panose="05000000000000000000" pitchFamily="2" charset="2"/>
              <a:buChar char="q"/>
            </a:pPr>
            <a:endParaRPr lang="en-IE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974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5E38DB9-5E34-45B0-8D61-990D7A835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51" y="0"/>
            <a:ext cx="10387697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72BC3BC-BCBB-494B-9326-D30334EC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84" y="-158657"/>
            <a:ext cx="10515600" cy="1325563"/>
          </a:xfrm>
        </p:spPr>
        <p:txBody>
          <a:bodyPr/>
          <a:lstStyle/>
          <a:p>
            <a:r>
              <a:rPr lang="en-IE">
                <a:solidFill>
                  <a:srgbClr val="202C74"/>
                </a:solidFill>
                <a:latin typeface="Bahnschrift SemiBold" panose="020B0502040204020203" pitchFamily="34" charset="0"/>
              </a:rPr>
              <a:t>Project Flow Diagram</a:t>
            </a:r>
          </a:p>
        </p:txBody>
      </p:sp>
    </p:spTree>
    <p:extLst>
      <p:ext uri="{BB962C8B-B14F-4D97-AF65-F5344CB8AC3E}">
        <p14:creationId xmlns:p14="http://schemas.microsoft.com/office/powerpoint/2010/main" val="1460881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Team Rojak</vt:lpstr>
      <vt:lpstr>External collaboration</vt:lpstr>
      <vt:lpstr>Project Overview</vt:lpstr>
      <vt:lpstr>Project Evaluation COVID-19</vt:lpstr>
      <vt:lpstr>Release 1 Overview</vt:lpstr>
      <vt:lpstr>Release 1 Scrum</vt:lpstr>
      <vt:lpstr>T-CA3 release goals</vt:lpstr>
      <vt:lpstr>Project Flow Diagram</vt:lpstr>
      <vt:lpstr>Mobile App Flow Diagram</vt:lpstr>
      <vt:lpstr>Google Cloud Flow Diagram</vt:lpstr>
      <vt:lpstr>Server Flow Diagram</vt:lpstr>
      <vt:lpstr>Parsing Engine Flow Diagram</vt:lpstr>
      <vt:lpstr>Event Structure Table</vt:lpstr>
      <vt:lpstr>Game Event Vocabulary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 Quinn</dc:creator>
  <cp:revision>1</cp:revision>
  <dcterms:created xsi:type="dcterms:W3CDTF">2021-02-07T16:07:33Z</dcterms:created>
  <dcterms:modified xsi:type="dcterms:W3CDTF">2021-02-18T15:16:22Z</dcterms:modified>
</cp:coreProperties>
</file>